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
  </p:notesMasterIdLst>
  <p:sldIdLst>
    <p:sldId id="257" r:id="rId2"/>
    <p:sldId id="279" r:id="rId3"/>
    <p:sldId id="271" r:id="rId4"/>
    <p:sldId id="280" r:id="rId5"/>
    <p:sldId id="273" r:id="rId6"/>
    <p:sldId id="282" r:id="rId7"/>
    <p:sldId id="272" r:id="rId8"/>
    <p:sldId id="281" r:id="rId9"/>
    <p:sldId id="261" r:id="rId10"/>
    <p:sldId id="260" r:id="rId11"/>
    <p:sldId id="259" r:id="rId12"/>
    <p:sldId id="262" r:id="rId13"/>
    <p:sldId id="263" r:id="rId14"/>
    <p:sldId id="284" r:id="rId15"/>
    <p:sldId id="275" r:id="rId16"/>
    <p:sldId id="283" r:id="rId17"/>
    <p:sldId id="286" r:id="rId18"/>
    <p:sldId id="258" r:id="rId19"/>
    <p:sldId id="265" r:id="rId20"/>
    <p:sldId id="285" r:id="rId21"/>
    <p:sldId id="264"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675517-6BDF-4586-9458-FA53DC9C7F63}" v="5" dt="2022-04-21T00:35:39.262"/>
    <p1510:client id="{CBE39F9C-2FAD-DD42-AD36-7738776CC0DE}" v="40" dt="2022-04-21T12:07:40.8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84939"/>
  </p:normalViewPr>
  <p:slideViewPr>
    <p:cSldViewPr snapToGrid="0">
      <p:cViewPr varScale="1">
        <p:scale>
          <a:sx n="95" d="100"/>
          <a:sy n="95" d="100"/>
        </p:scale>
        <p:origin x="1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rant Fullington" userId="e3d97aa3-1b50-41c8-a40c-78a9a9b72173" providerId="ADAL" clId="{B3675517-6BDF-4586-9458-FA53DC9C7F63}"/>
    <pc:docChg chg="custSel addSld modSld sldOrd">
      <pc:chgData name="Durant Fullington" userId="e3d97aa3-1b50-41c8-a40c-78a9a9b72173" providerId="ADAL" clId="{B3675517-6BDF-4586-9458-FA53DC9C7F63}" dt="2022-04-21T00:36:12.707" v="44" actId="478"/>
      <pc:docMkLst>
        <pc:docMk/>
      </pc:docMkLst>
      <pc:sldChg chg="addSp delSp modSp mod">
        <pc:chgData name="Durant Fullington" userId="e3d97aa3-1b50-41c8-a40c-78a9a9b72173" providerId="ADAL" clId="{B3675517-6BDF-4586-9458-FA53DC9C7F63}" dt="2022-04-21T00:36:12.707" v="44" actId="478"/>
        <pc:sldMkLst>
          <pc:docMk/>
          <pc:sldMk cId="1549808613" sldId="271"/>
        </pc:sldMkLst>
        <pc:spChg chg="add del mod">
          <ac:chgData name="Durant Fullington" userId="e3d97aa3-1b50-41c8-a40c-78a9a9b72173" providerId="ADAL" clId="{B3675517-6BDF-4586-9458-FA53DC9C7F63}" dt="2022-04-21T00:36:12.707" v="44" actId="478"/>
          <ac:spMkLst>
            <pc:docMk/>
            <pc:sldMk cId="1549808613" sldId="271"/>
            <ac:spMk id="3" creationId="{47EB237A-FD5B-49FA-B9F4-991094CE5D71}"/>
          </ac:spMkLst>
        </pc:spChg>
        <pc:spChg chg="del">
          <ac:chgData name="Durant Fullington" userId="e3d97aa3-1b50-41c8-a40c-78a9a9b72173" providerId="ADAL" clId="{B3675517-6BDF-4586-9458-FA53DC9C7F63}" dt="2022-04-21T00:36:11.049" v="43" actId="478"/>
          <ac:spMkLst>
            <pc:docMk/>
            <pc:sldMk cId="1549808613" sldId="271"/>
            <ac:spMk id="4" creationId="{ED06B3A3-6FA3-5448-954A-48FCB5DEDF35}"/>
          </ac:spMkLst>
        </pc:spChg>
        <pc:spChg chg="del">
          <ac:chgData name="Durant Fullington" userId="e3d97aa3-1b50-41c8-a40c-78a9a9b72173" providerId="ADAL" clId="{B3675517-6BDF-4586-9458-FA53DC9C7F63}" dt="2022-04-21T00:33:52.719" v="0" actId="478"/>
          <ac:spMkLst>
            <pc:docMk/>
            <pc:sldMk cId="1549808613" sldId="271"/>
            <ac:spMk id="5" creationId="{2145725E-FCCF-F844-A37D-EBFC8D097CF7}"/>
          </ac:spMkLst>
        </pc:spChg>
        <pc:spChg chg="mod">
          <ac:chgData name="Durant Fullington" userId="e3d97aa3-1b50-41c8-a40c-78a9a9b72173" providerId="ADAL" clId="{B3675517-6BDF-4586-9458-FA53DC9C7F63}" dt="2022-04-21T00:34:20.501" v="1"/>
          <ac:spMkLst>
            <pc:docMk/>
            <pc:sldMk cId="1549808613" sldId="271"/>
            <ac:spMk id="8" creationId="{4C199AFE-6968-4B21-9DA3-F71AF5EEE424}"/>
          </ac:spMkLst>
        </pc:spChg>
        <pc:spChg chg="mod">
          <ac:chgData name="Durant Fullington" userId="e3d97aa3-1b50-41c8-a40c-78a9a9b72173" providerId="ADAL" clId="{B3675517-6BDF-4586-9458-FA53DC9C7F63}" dt="2022-04-21T00:34:20.501" v="1"/>
          <ac:spMkLst>
            <pc:docMk/>
            <pc:sldMk cId="1549808613" sldId="271"/>
            <ac:spMk id="10" creationId="{5255F868-EDC6-4B36-B767-9794EF9549BF}"/>
          </ac:spMkLst>
        </pc:spChg>
        <pc:spChg chg="mod">
          <ac:chgData name="Durant Fullington" userId="e3d97aa3-1b50-41c8-a40c-78a9a9b72173" providerId="ADAL" clId="{B3675517-6BDF-4586-9458-FA53DC9C7F63}" dt="2022-04-21T00:34:20.501" v="1"/>
          <ac:spMkLst>
            <pc:docMk/>
            <pc:sldMk cId="1549808613" sldId="271"/>
            <ac:spMk id="14" creationId="{97F8F1F5-E5E3-4D97-AE34-C3A021110AFA}"/>
          </ac:spMkLst>
        </pc:spChg>
        <pc:spChg chg="mod">
          <ac:chgData name="Durant Fullington" userId="e3d97aa3-1b50-41c8-a40c-78a9a9b72173" providerId="ADAL" clId="{B3675517-6BDF-4586-9458-FA53DC9C7F63}" dt="2022-04-21T00:34:20.501" v="1"/>
          <ac:spMkLst>
            <pc:docMk/>
            <pc:sldMk cId="1549808613" sldId="271"/>
            <ac:spMk id="15" creationId="{82041B20-314F-4DEB-8192-0AA949FC2145}"/>
          </ac:spMkLst>
        </pc:spChg>
        <pc:spChg chg="mod">
          <ac:chgData name="Durant Fullington" userId="e3d97aa3-1b50-41c8-a40c-78a9a9b72173" providerId="ADAL" clId="{B3675517-6BDF-4586-9458-FA53DC9C7F63}" dt="2022-04-21T00:34:20.501" v="1"/>
          <ac:spMkLst>
            <pc:docMk/>
            <pc:sldMk cId="1549808613" sldId="271"/>
            <ac:spMk id="16" creationId="{F5B32A08-0544-473B-9D9B-A81BC4431129}"/>
          </ac:spMkLst>
        </pc:spChg>
        <pc:spChg chg="mod">
          <ac:chgData name="Durant Fullington" userId="e3d97aa3-1b50-41c8-a40c-78a9a9b72173" providerId="ADAL" clId="{B3675517-6BDF-4586-9458-FA53DC9C7F63}" dt="2022-04-21T00:34:20.501" v="1"/>
          <ac:spMkLst>
            <pc:docMk/>
            <pc:sldMk cId="1549808613" sldId="271"/>
            <ac:spMk id="21" creationId="{2D39C54D-2250-4767-B366-78250E69C66B}"/>
          </ac:spMkLst>
        </pc:spChg>
        <pc:spChg chg="mod">
          <ac:chgData name="Durant Fullington" userId="e3d97aa3-1b50-41c8-a40c-78a9a9b72173" providerId="ADAL" clId="{B3675517-6BDF-4586-9458-FA53DC9C7F63}" dt="2022-04-21T00:34:20.501" v="1"/>
          <ac:spMkLst>
            <pc:docMk/>
            <pc:sldMk cId="1549808613" sldId="271"/>
            <ac:spMk id="22" creationId="{A6F08A60-A796-43EF-AB03-023DE3DD9085}"/>
          </ac:spMkLst>
        </pc:spChg>
        <pc:spChg chg="mod">
          <ac:chgData name="Durant Fullington" userId="e3d97aa3-1b50-41c8-a40c-78a9a9b72173" providerId="ADAL" clId="{B3675517-6BDF-4586-9458-FA53DC9C7F63}" dt="2022-04-21T00:34:20.501" v="1"/>
          <ac:spMkLst>
            <pc:docMk/>
            <pc:sldMk cId="1549808613" sldId="271"/>
            <ac:spMk id="23" creationId="{6140F037-FC37-43D1-A18C-DB2D35C27044}"/>
          </ac:spMkLst>
        </pc:spChg>
        <pc:spChg chg="mod">
          <ac:chgData name="Durant Fullington" userId="e3d97aa3-1b50-41c8-a40c-78a9a9b72173" providerId="ADAL" clId="{B3675517-6BDF-4586-9458-FA53DC9C7F63}" dt="2022-04-21T00:34:20.501" v="1"/>
          <ac:spMkLst>
            <pc:docMk/>
            <pc:sldMk cId="1549808613" sldId="271"/>
            <ac:spMk id="24" creationId="{3921CDBF-10F4-453C-97DF-08B8C4544B2F}"/>
          </ac:spMkLst>
        </pc:spChg>
        <pc:spChg chg="mod">
          <ac:chgData name="Durant Fullington" userId="e3d97aa3-1b50-41c8-a40c-78a9a9b72173" providerId="ADAL" clId="{B3675517-6BDF-4586-9458-FA53DC9C7F63}" dt="2022-04-21T00:34:20.501" v="1"/>
          <ac:spMkLst>
            <pc:docMk/>
            <pc:sldMk cId="1549808613" sldId="271"/>
            <ac:spMk id="25" creationId="{9BDFE1CA-C70A-4B8C-A34B-9EA8DFFE56B6}"/>
          </ac:spMkLst>
        </pc:spChg>
        <pc:spChg chg="mod">
          <ac:chgData name="Durant Fullington" userId="e3d97aa3-1b50-41c8-a40c-78a9a9b72173" providerId="ADAL" clId="{B3675517-6BDF-4586-9458-FA53DC9C7F63}" dt="2022-04-21T00:34:20.501" v="1"/>
          <ac:spMkLst>
            <pc:docMk/>
            <pc:sldMk cId="1549808613" sldId="271"/>
            <ac:spMk id="26" creationId="{57797AEA-0113-472B-AFEE-82860CDD5D13}"/>
          </ac:spMkLst>
        </pc:spChg>
        <pc:spChg chg="mod">
          <ac:chgData name="Durant Fullington" userId="e3d97aa3-1b50-41c8-a40c-78a9a9b72173" providerId="ADAL" clId="{B3675517-6BDF-4586-9458-FA53DC9C7F63}" dt="2022-04-21T00:34:20.501" v="1"/>
          <ac:spMkLst>
            <pc:docMk/>
            <pc:sldMk cId="1549808613" sldId="271"/>
            <ac:spMk id="27" creationId="{A01A9CBE-8FD3-4D11-BF57-B1648F30E7A3}"/>
          </ac:spMkLst>
        </pc:spChg>
        <pc:spChg chg="mod">
          <ac:chgData name="Durant Fullington" userId="e3d97aa3-1b50-41c8-a40c-78a9a9b72173" providerId="ADAL" clId="{B3675517-6BDF-4586-9458-FA53DC9C7F63}" dt="2022-04-21T00:34:20.501" v="1"/>
          <ac:spMkLst>
            <pc:docMk/>
            <pc:sldMk cId="1549808613" sldId="271"/>
            <ac:spMk id="28" creationId="{61A18C10-8B69-4F95-9C99-56CE424D72FC}"/>
          </ac:spMkLst>
        </pc:spChg>
        <pc:spChg chg="mod">
          <ac:chgData name="Durant Fullington" userId="e3d97aa3-1b50-41c8-a40c-78a9a9b72173" providerId="ADAL" clId="{B3675517-6BDF-4586-9458-FA53DC9C7F63}" dt="2022-04-21T00:34:20.501" v="1"/>
          <ac:spMkLst>
            <pc:docMk/>
            <pc:sldMk cId="1549808613" sldId="271"/>
            <ac:spMk id="30" creationId="{0E7134DB-555D-40F8-9C52-D40FC1C97A80}"/>
          </ac:spMkLst>
        </pc:spChg>
        <pc:spChg chg="mod">
          <ac:chgData name="Durant Fullington" userId="e3d97aa3-1b50-41c8-a40c-78a9a9b72173" providerId="ADAL" clId="{B3675517-6BDF-4586-9458-FA53DC9C7F63}" dt="2022-04-21T00:34:20.501" v="1"/>
          <ac:spMkLst>
            <pc:docMk/>
            <pc:sldMk cId="1549808613" sldId="271"/>
            <ac:spMk id="31" creationId="{05A386A6-2835-425E-90E6-C381A7B4D05A}"/>
          </ac:spMkLst>
        </pc:spChg>
        <pc:spChg chg="mod">
          <ac:chgData name="Durant Fullington" userId="e3d97aa3-1b50-41c8-a40c-78a9a9b72173" providerId="ADAL" clId="{B3675517-6BDF-4586-9458-FA53DC9C7F63}" dt="2022-04-21T00:34:20.501" v="1"/>
          <ac:spMkLst>
            <pc:docMk/>
            <pc:sldMk cId="1549808613" sldId="271"/>
            <ac:spMk id="32" creationId="{B569F51F-025E-467F-8C7E-265AF6AC7A01}"/>
          </ac:spMkLst>
        </pc:spChg>
        <pc:spChg chg="mod">
          <ac:chgData name="Durant Fullington" userId="e3d97aa3-1b50-41c8-a40c-78a9a9b72173" providerId="ADAL" clId="{B3675517-6BDF-4586-9458-FA53DC9C7F63}" dt="2022-04-21T00:34:20.501" v="1"/>
          <ac:spMkLst>
            <pc:docMk/>
            <pc:sldMk cId="1549808613" sldId="271"/>
            <ac:spMk id="34" creationId="{0CD1DB5E-27FE-4CB7-A20D-A86D270A2533}"/>
          </ac:spMkLst>
        </pc:spChg>
        <pc:spChg chg="mod">
          <ac:chgData name="Durant Fullington" userId="e3d97aa3-1b50-41c8-a40c-78a9a9b72173" providerId="ADAL" clId="{B3675517-6BDF-4586-9458-FA53DC9C7F63}" dt="2022-04-21T00:34:20.501" v="1"/>
          <ac:spMkLst>
            <pc:docMk/>
            <pc:sldMk cId="1549808613" sldId="271"/>
            <ac:spMk id="35" creationId="{4BF73A22-072D-4288-B34B-F8B7F7D93575}"/>
          </ac:spMkLst>
        </pc:spChg>
        <pc:spChg chg="mod">
          <ac:chgData name="Durant Fullington" userId="e3d97aa3-1b50-41c8-a40c-78a9a9b72173" providerId="ADAL" clId="{B3675517-6BDF-4586-9458-FA53DC9C7F63}" dt="2022-04-21T00:34:20.501" v="1"/>
          <ac:spMkLst>
            <pc:docMk/>
            <pc:sldMk cId="1549808613" sldId="271"/>
            <ac:spMk id="37" creationId="{CEC926C7-0B65-4189-9DF8-EE5B34387AAC}"/>
          </ac:spMkLst>
        </pc:spChg>
        <pc:spChg chg="mod">
          <ac:chgData name="Durant Fullington" userId="e3d97aa3-1b50-41c8-a40c-78a9a9b72173" providerId="ADAL" clId="{B3675517-6BDF-4586-9458-FA53DC9C7F63}" dt="2022-04-21T00:34:20.501" v="1"/>
          <ac:spMkLst>
            <pc:docMk/>
            <pc:sldMk cId="1549808613" sldId="271"/>
            <ac:spMk id="38" creationId="{B20AA16F-324A-47D9-9012-A0D78944AD29}"/>
          </ac:spMkLst>
        </pc:spChg>
        <pc:spChg chg="mod">
          <ac:chgData name="Durant Fullington" userId="e3d97aa3-1b50-41c8-a40c-78a9a9b72173" providerId="ADAL" clId="{B3675517-6BDF-4586-9458-FA53DC9C7F63}" dt="2022-04-21T00:34:20.501" v="1"/>
          <ac:spMkLst>
            <pc:docMk/>
            <pc:sldMk cId="1549808613" sldId="271"/>
            <ac:spMk id="39" creationId="{D149F7DE-FEFD-45CB-911A-6B0A68668145}"/>
          </ac:spMkLst>
        </pc:spChg>
        <pc:spChg chg="mod">
          <ac:chgData name="Durant Fullington" userId="e3d97aa3-1b50-41c8-a40c-78a9a9b72173" providerId="ADAL" clId="{B3675517-6BDF-4586-9458-FA53DC9C7F63}" dt="2022-04-21T00:34:20.501" v="1"/>
          <ac:spMkLst>
            <pc:docMk/>
            <pc:sldMk cId="1549808613" sldId="271"/>
            <ac:spMk id="40" creationId="{23F03D5E-395E-4F9F-89EC-C68037543343}"/>
          </ac:spMkLst>
        </pc:spChg>
        <pc:spChg chg="mod">
          <ac:chgData name="Durant Fullington" userId="e3d97aa3-1b50-41c8-a40c-78a9a9b72173" providerId="ADAL" clId="{B3675517-6BDF-4586-9458-FA53DC9C7F63}" dt="2022-04-21T00:34:20.501" v="1"/>
          <ac:spMkLst>
            <pc:docMk/>
            <pc:sldMk cId="1549808613" sldId="271"/>
            <ac:spMk id="41" creationId="{DD4297F1-7C0A-49BA-8965-12F71ADC59CE}"/>
          </ac:spMkLst>
        </pc:spChg>
        <pc:grpChg chg="add mod">
          <ac:chgData name="Durant Fullington" userId="e3d97aa3-1b50-41c8-a40c-78a9a9b72173" providerId="ADAL" clId="{B3675517-6BDF-4586-9458-FA53DC9C7F63}" dt="2022-04-21T00:34:20.501" v="1"/>
          <ac:grpSpMkLst>
            <pc:docMk/>
            <pc:sldMk cId="1549808613" sldId="271"/>
            <ac:grpSpMk id="7" creationId="{B41967D1-CCA7-4DE7-88FF-4EB9E5D776BD}"/>
          </ac:grpSpMkLst>
        </pc:grpChg>
        <pc:grpChg chg="mod">
          <ac:chgData name="Durant Fullington" userId="e3d97aa3-1b50-41c8-a40c-78a9a9b72173" providerId="ADAL" clId="{B3675517-6BDF-4586-9458-FA53DC9C7F63}" dt="2022-04-21T00:34:20.501" v="1"/>
          <ac:grpSpMkLst>
            <pc:docMk/>
            <pc:sldMk cId="1549808613" sldId="271"/>
            <ac:grpSpMk id="9" creationId="{8ECAAAE0-49AA-4E8C-83B1-CBDC29A7B5C9}"/>
          </ac:grpSpMkLst>
        </pc:grpChg>
        <pc:picChg chg="add mod">
          <ac:chgData name="Durant Fullington" userId="e3d97aa3-1b50-41c8-a40c-78a9a9b72173" providerId="ADAL" clId="{B3675517-6BDF-4586-9458-FA53DC9C7F63}" dt="2022-04-21T00:34:20.501" v="1"/>
          <ac:picMkLst>
            <pc:docMk/>
            <pc:sldMk cId="1549808613" sldId="271"/>
            <ac:picMk id="6" creationId="{7709A997-54BA-4FFB-92C9-D2DD664C5724}"/>
          </ac:picMkLst>
        </pc:picChg>
        <pc:cxnChg chg="mod">
          <ac:chgData name="Durant Fullington" userId="e3d97aa3-1b50-41c8-a40c-78a9a9b72173" providerId="ADAL" clId="{B3675517-6BDF-4586-9458-FA53DC9C7F63}" dt="2022-04-21T00:34:20.501" v="1"/>
          <ac:cxnSpMkLst>
            <pc:docMk/>
            <pc:sldMk cId="1549808613" sldId="271"/>
            <ac:cxnSpMk id="11" creationId="{EDBC23A4-902B-4FA2-A838-441EA84EBBB9}"/>
          </ac:cxnSpMkLst>
        </pc:cxnChg>
        <pc:cxnChg chg="mod">
          <ac:chgData name="Durant Fullington" userId="e3d97aa3-1b50-41c8-a40c-78a9a9b72173" providerId="ADAL" clId="{B3675517-6BDF-4586-9458-FA53DC9C7F63}" dt="2022-04-21T00:34:20.501" v="1"/>
          <ac:cxnSpMkLst>
            <pc:docMk/>
            <pc:sldMk cId="1549808613" sldId="271"/>
            <ac:cxnSpMk id="12" creationId="{F0A88EE0-88A8-410B-9C59-231EBE0ECFA5}"/>
          </ac:cxnSpMkLst>
        </pc:cxnChg>
        <pc:cxnChg chg="mod">
          <ac:chgData name="Durant Fullington" userId="e3d97aa3-1b50-41c8-a40c-78a9a9b72173" providerId="ADAL" clId="{B3675517-6BDF-4586-9458-FA53DC9C7F63}" dt="2022-04-21T00:34:20.501" v="1"/>
          <ac:cxnSpMkLst>
            <pc:docMk/>
            <pc:sldMk cId="1549808613" sldId="271"/>
            <ac:cxnSpMk id="13" creationId="{0C3FBB86-3F69-4943-B433-02A3D9D04082}"/>
          </ac:cxnSpMkLst>
        </pc:cxnChg>
        <pc:cxnChg chg="mod">
          <ac:chgData name="Durant Fullington" userId="e3d97aa3-1b50-41c8-a40c-78a9a9b72173" providerId="ADAL" clId="{B3675517-6BDF-4586-9458-FA53DC9C7F63}" dt="2022-04-21T00:34:20.501" v="1"/>
          <ac:cxnSpMkLst>
            <pc:docMk/>
            <pc:sldMk cId="1549808613" sldId="271"/>
            <ac:cxnSpMk id="17" creationId="{C6AD2487-47CB-441F-A47B-91B698879CC5}"/>
          </ac:cxnSpMkLst>
        </pc:cxnChg>
        <pc:cxnChg chg="mod">
          <ac:chgData name="Durant Fullington" userId="e3d97aa3-1b50-41c8-a40c-78a9a9b72173" providerId="ADAL" clId="{B3675517-6BDF-4586-9458-FA53DC9C7F63}" dt="2022-04-21T00:34:20.501" v="1"/>
          <ac:cxnSpMkLst>
            <pc:docMk/>
            <pc:sldMk cId="1549808613" sldId="271"/>
            <ac:cxnSpMk id="18" creationId="{5441062B-47C0-4296-B3BC-C526C8791C46}"/>
          </ac:cxnSpMkLst>
        </pc:cxnChg>
        <pc:cxnChg chg="mod">
          <ac:chgData name="Durant Fullington" userId="e3d97aa3-1b50-41c8-a40c-78a9a9b72173" providerId="ADAL" clId="{B3675517-6BDF-4586-9458-FA53DC9C7F63}" dt="2022-04-21T00:34:20.501" v="1"/>
          <ac:cxnSpMkLst>
            <pc:docMk/>
            <pc:sldMk cId="1549808613" sldId="271"/>
            <ac:cxnSpMk id="19" creationId="{211A17A2-2BAC-4AA7-B26F-41EFB5CFF4CE}"/>
          </ac:cxnSpMkLst>
        </pc:cxnChg>
        <pc:cxnChg chg="mod">
          <ac:chgData name="Durant Fullington" userId="e3d97aa3-1b50-41c8-a40c-78a9a9b72173" providerId="ADAL" clId="{B3675517-6BDF-4586-9458-FA53DC9C7F63}" dt="2022-04-21T00:34:20.501" v="1"/>
          <ac:cxnSpMkLst>
            <pc:docMk/>
            <pc:sldMk cId="1549808613" sldId="271"/>
            <ac:cxnSpMk id="20" creationId="{83FD3AC1-8E8A-4003-A8F5-DD9478E4B09B}"/>
          </ac:cxnSpMkLst>
        </pc:cxnChg>
        <pc:cxnChg chg="mod">
          <ac:chgData name="Durant Fullington" userId="e3d97aa3-1b50-41c8-a40c-78a9a9b72173" providerId="ADAL" clId="{B3675517-6BDF-4586-9458-FA53DC9C7F63}" dt="2022-04-21T00:34:20.501" v="1"/>
          <ac:cxnSpMkLst>
            <pc:docMk/>
            <pc:sldMk cId="1549808613" sldId="271"/>
            <ac:cxnSpMk id="29" creationId="{ABC1F10E-CCD7-4F47-861B-69C2E257A574}"/>
          </ac:cxnSpMkLst>
        </pc:cxnChg>
        <pc:cxnChg chg="mod">
          <ac:chgData name="Durant Fullington" userId="e3d97aa3-1b50-41c8-a40c-78a9a9b72173" providerId="ADAL" clId="{B3675517-6BDF-4586-9458-FA53DC9C7F63}" dt="2022-04-21T00:34:20.501" v="1"/>
          <ac:cxnSpMkLst>
            <pc:docMk/>
            <pc:sldMk cId="1549808613" sldId="271"/>
            <ac:cxnSpMk id="33" creationId="{1BDC6194-453C-4958-8255-F5C150AB5A9D}"/>
          </ac:cxnSpMkLst>
        </pc:cxnChg>
        <pc:cxnChg chg="mod">
          <ac:chgData name="Durant Fullington" userId="e3d97aa3-1b50-41c8-a40c-78a9a9b72173" providerId="ADAL" clId="{B3675517-6BDF-4586-9458-FA53DC9C7F63}" dt="2022-04-21T00:34:20.501" v="1"/>
          <ac:cxnSpMkLst>
            <pc:docMk/>
            <pc:sldMk cId="1549808613" sldId="271"/>
            <ac:cxnSpMk id="36" creationId="{198DA841-AC7F-49DA-8C4C-33874A26A56C}"/>
          </ac:cxnSpMkLst>
        </pc:cxnChg>
      </pc:sldChg>
      <pc:sldChg chg="addSp delSp modSp new mod ord">
        <pc:chgData name="Durant Fullington" userId="e3d97aa3-1b50-41c8-a40c-78a9a9b72173" providerId="ADAL" clId="{B3675517-6BDF-4586-9458-FA53DC9C7F63}" dt="2022-04-21T00:36:04.734" v="42" actId="20577"/>
        <pc:sldMkLst>
          <pc:docMk/>
          <pc:sldMk cId="3928518463" sldId="279"/>
        </pc:sldMkLst>
        <pc:spChg chg="del mod">
          <ac:chgData name="Durant Fullington" userId="e3d97aa3-1b50-41c8-a40c-78a9a9b72173" providerId="ADAL" clId="{B3675517-6BDF-4586-9458-FA53DC9C7F63}" dt="2022-04-21T00:34:29.320" v="6" actId="478"/>
          <ac:spMkLst>
            <pc:docMk/>
            <pc:sldMk cId="3928518463" sldId="279"/>
            <ac:spMk id="2" creationId="{5AC037AC-F518-4515-84A9-AC651B0A5D81}"/>
          </ac:spMkLst>
        </pc:spChg>
        <pc:spChg chg="del">
          <ac:chgData name="Durant Fullington" userId="e3d97aa3-1b50-41c8-a40c-78a9a9b72173" providerId="ADAL" clId="{B3675517-6BDF-4586-9458-FA53DC9C7F63}" dt="2022-04-21T00:34:27.324" v="3" actId="478"/>
          <ac:spMkLst>
            <pc:docMk/>
            <pc:sldMk cId="3928518463" sldId="279"/>
            <ac:spMk id="3" creationId="{C7DC72EF-1DDD-4353-AF66-6AD4841F8D59}"/>
          </ac:spMkLst>
        </pc:spChg>
        <pc:spChg chg="del">
          <ac:chgData name="Durant Fullington" userId="e3d97aa3-1b50-41c8-a40c-78a9a9b72173" providerId="ADAL" clId="{B3675517-6BDF-4586-9458-FA53DC9C7F63}" dt="2022-04-21T00:34:28.030" v="4" actId="478"/>
          <ac:spMkLst>
            <pc:docMk/>
            <pc:sldMk cId="3928518463" sldId="279"/>
            <ac:spMk id="4" creationId="{72B52483-BBA0-4ED2-A159-0376F33AB129}"/>
          </ac:spMkLst>
        </pc:spChg>
        <pc:spChg chg="add mod">
          <ac:chgData name="Durant Fullington" userId="e3d97aa3-1b50-41c8-a40c-78a9a9b72173" providerId="ADAL" clId="{B3675517-6BDF-4586-9458-FA53DC9C7F63}" dt="2022-04-21T00:36:04.734" v="42" actId="20577"/>
          <ac:spMkLst>
            <pc:docMk/>
            <pc:sldMk cId="3928518463" sldId="279"/>
            <ac:spMk id="5" creationId="{923ACA6F-000B-430C-A21B-1CC366B32CA3}"/>
          </ac:spMkLst>
        </pc:spChg>
        <pc:spChg chg="add mod">
          <ac:chgData name="Durant Fullington" userId="e3d97aa3-1b50-41c8-a40c-78a9a9b72173" providerId="ADAL" clId="{B3675517-6BDF-4586-9458-FA53DC9C7F63}" dt="2022-04-21T00:35:17.703" v="15" actId="1076"/>
          <ac:spMkLst>
            <pc:docMk/>
            <pc:sldMk cId="3928518463" sldId="279"/>
            <ac:spMk id="6" creationId="{A1EF1794-6961-447A-A1BB-5F00AAE1CDB4}"/>
          </ac:spMkLst>
        </pc:spChg>
        <pc:spChg chg="add mod">
          <ac:chgData name="Durant Fullington" userId="e3d97aa3-1b50-41c8-a40c-78a9a9b72173" providerId="ADAL" clId="{B3675517-6BDF-4586-9458-FA53DC9C7F63}" dt="2022-04-21T00:35:20.318" v="16" actId="1076"/>
          <ac:spMkLst>
            <pc:docMk/>
            <pc:sldMk cId="3928518463" sldId="279"/>
            <ac:spMk id="7" creationId="{EE5DFA80-14B1-4CCF-937A-6053FB6521D7}"/>
          </ac:spMkLst>
        </pc:spChg>
      </pc:sldChg>
      <pc:sldChg chg="addSp delSp modSp new mod">
        <pc:chgData name="Durant Fullington" userId="e3d97aa3-1b50-41c8-a40c-78a9a9b72173" providerId="ADAL" clId="{B3675517-6BDF-4586-9458-FA53DC9C7F63}" dt="2022-04-21T00:35:43.981" v="23" actId="1076"/>
        <pc:sldMkLst>
          <pc:docMk/>
          <pc:sldMk cId="4266149210" sldId="280"/>
        </pc:sldMkLst>
        <pc:spChg chg="del">
          <ac:chgData name="Durant Fullington" userId="e3d97aa3-1b50-41c8-a40c-78a9a9b72173" providerId="ADAL" clId="{B3675517-6BDF-4586-9458-FA53DC9C7F63}" dt="2022-04-21T00:35:28.504" v="20" actId="478"/>
          <ac:spMkLst>
            <pc:docMk/>
            <pc:sldMk cId="4266149210" sldId="280"/>
            <ac:spMk id="2" creationId="{75A9AB04-107D-4783-B2C9-AC17F8F1E9DC}"/>
          </ac:spMkLst>
        </pc:spChg>
        <pc:spChg chg="del">
          <ac:chgData name="Durant Fullington" userId="e3d97aa3-1b50-41c8-a40c-78a9a9b72173" providerId="ADAL" clId="{B3675517-6BDF-4586-9458-FA53DC9C7F63}" dt="2022-04-21T00:35:25.806" v="18" actId="478"/>
          <ac:spMkLst>
            <pc:docMk/>
            <pc:sldMk cId="4266149210" sldId="280"/>
            <ac:spMk id="3" creationId="{759872AB-939A-4BB6-B85E-F827126A6726}"/>
          </ac:spMkLst>
        </pc:spChg>
        <pc:spChg chg="del">
          <ac:chgData name="Durant Fullington" userId="e3d97aa3-1b50-41c8-a40c-78a9a9b72173" providerId="ADAL" clId="{B3675517-6BDF-4586-9458-FA53DC9C7F63}" dt="2022-04-21T00:35:27.888" v="19" actId="478"/>
          <ac:spMkLst>
            <pc:docMk/>
            <pc:sldMk cId="4266149210" sldId="280"/>
            <ac:spMk id="4" creationId="{5A44FFD2-9910-4F7A-ACC6-401EACA5BFCB}"/>
          </ac:spMkLst>
        </pc:spChg>
        <pc:spChg chg="mod">
          <ac:chgData name="Durant Fullington" userId="e3d97aa3-1b50-41c8-a40c-78a9a9b72173" providerId="ADAL" clId="{B3675517-6BDF-4586-9458-FA53DC9C7F63}" dt="2022-04-21T00:35:39.262" v="21"/>
          <ac:spMkLst>
            <pc:docMk/>
            <pc:sldMk cId="4266149210" sldId="280"/>
            <ac:spMk id="8" creationId="{E99E55A5-EE62-46B7-8832-76BEF49401F6}"/>
          </ac:spMkLst>
        </pc:spChg>
        <pc:spChg chg="mod">
          <ac:chgData name="Durant Fullington" userId="e3d97aa3-1b50-41c8-a40c-78a9a9b72173" providerId="ADAL" clId="{B3675517-6BDF-4586-9458-FA53DC9C7F63}" dt="2022-04-21T00:35:39.262" v="21"/>
          <ac:spMkLst>
            <pc:docMk/>
            <pc:sldMk cId="4266149210" sldId="280"/>
            <ac:spMk id="9" creationId="{92DF4E03-F9C8-4260-83C8-87C436AF3178}"/>
          </ac:spMkLst>
        </pc:spChg>
        <pc:spChg chg="mod">
          <ac:chgData name="Durant Fullington" userId="e3d97aa3-1b50-41c8-a40c-78a9a9b72173" providerId="ADAL" clId="{B3675517-6BDF-4586-9458-FA53DC9C7F63}" dt="2022-04-21T00:35:39.262" v="21"/>
          <ac:spMkLst>
            <pc:docMk/>
            <pc:sldMk cId="4266149210" sldId="280"/>
            <ac:spMk id="12" creationId="{5BF609B4-8BF2-4017-940F-DD1D48676170}"/>
          </ac:spMkLst>
        </pc:spChg>
        <pc:spChg chg="mod">
          <ac:chgData name="Durant Fullington" userId="e3d97aa3-1b50-41c8-a40c-78a9a9b72173" providerId="ADAL" clId="{B3675517-6BDF-4586-9458-FA53DC9C7F63}" dt="2022-04-21T00:35:39.262" v="21"/>
          <ac:spMkLst>
            <pc:docMk/>
            <pc:sldMk cId="4266149210" sldId="280"/>
            <ac:spMk id="13" creationId="{7156F576-9D00-4DCC-83D3-4A427D930F3E}"/>
          </ac:spMkLst>
        </pc:spChg>
        <pc:grpChg chg="add mod">
          <ac:chgData name="Durant Fullington" userId="e3d97aa3-1b50-41c8-a40c-78a9a9b72173" providerId="ADAL" clId="{B3675517-6BDF-4586-9458-FA53DC9C7F63}" dt="2022-04-21T00:35:43.981" v="23" actId="1076"/>
          <ac:grpSpMkLst>
            <pc:docMk/>
            <pc:sldMk cId="4266149210" sldId="280"/>
            <ac:grpSpMk id="5" creationId="{EF130413-04BA-409D-97CD-2C21C9ED9930}"/>
          </ac:grpSpMkLst>
        </pc:grpChg>
        <pc:grpChg chg="mod">
          <ac:chgData name="Durant Fullington" userId="e3d97aa3-1b50-41c8-a40c-78a9a9b72173" providerId="ADAL" clId="{B3675517-6BDF-4586-9458-FA53DC9C7F63}" dt="2022-04-21T00:35:39.262" v="21"/>
          <ac:grpSpMkLst>
            <pc:docMk/>
            <pc:sldMk cId="4266149210" sldId="280"/>
            <ac:grpSpMk id="6" creationId="{5000319D-FCA0-43AB-BC6A-5C6B3AA2825B}"/>
          </ac:grpSpMkLst>
        </pc:grpChg>
        <pc:picChg chg="mod">
          <ac:chgData name="Durant Fullington" userId="e3d97aa3-1b50-41c8-a40c-78a9a9b72173" providerId="ADAL" clId="{B3675517-6BDF-4586-9458-FA53DC9C7F63}" dt="2022-04-21T00:35:39.262" v="21"/>
          <ac:picMkLst>
            <pc:docMk/>
            <pc:sldMk cId="4266149210" sldId="280"/>
            <ac:picMk id="10" creationId="{C37BC685-F61B-477B-B1DD-0DC128783D61}"/>
          </ac:picMkLst>
        </pc:picChg>
        <pc:cxnChg chg="mod">
          <ac:chgData name="Durant Fullington" userId="e3d97aa3-1b50-41c8-a40c-78a9a9b72173" providerId="ADAL" clId="{B3675517-6BDF-4586-9458-FA53DC9C7F63}" dt="2022-04-21T00:35:39.262" v="21"/>
          <ac:cxnSpMkLst>
            <pc:docMk/>
            <pc:sldMk cId="4266149210" sldId="280"/>
            <ac:cxnSpMk id="7" creationId="{281F8EFD-2A24-43E3-9D11-3D77267A5580}"/>
          </ac:cxnSpMkLst>
        </pc:cxnChg>
        <pc:cxnChg chg="mod">
          <ac:chgData name="Durant Fullington" userId="e3d97aa3-1b50-41c8-a40c-78a9a9b72173" providerId="ADAL" clId="{B3675517-6BDF-4586-9458-FA53DC9C7F63}" dt="2022-04-21T00:35:39.262" v="21"/>
          <ac:cxnSpMkLst>
            <pc:docMk/>
            <pc:sldMk cId="4266149210" sldId="280"/>
            <ac:cxnSpMk id="11" creationId="{ECB2200A-841B-48B7-9FE1-B02893035BA0}"/>
          </ac:cxnSpMkLst>
        </pc:cxnChg>
      </pc:sldChg>
    </pc:docChg>
  </pc:docChgLst>
  <pc:docChgLst>
    <pc:chgData name="Christian Zamiela" userId="b36efaa1-846c-411d-a89a-0b1f5a2ec49b" providerId="ADAL" clId="{CBE39F9C-2FAD-DD42-AD36-7738776CC0DE}"/>
    <pc:docChg chg="custSel addSld delSld modSld sldOrd modMainMaster">
      <pc:chgData name="Christian Zamiela" userId="b36efaa1-846c-411d-a89a-0b1f5a2ec49b" providerId="ADAL" clId="{CBE39F9C-2FAD-DD42-AD36-7738776CC0DE}" dt="2022-04-21T12:56:38.143" v="3261" actId="20577"/>
      <pc:docMkLst>
        <pc:docMk/>
      </pc:docMkLst>
      <pc:sldChg chg="delSp modSp mod">
        <pc:chgData name="Christian Zamiela" userId="b36efaa1-846c-411d-a89a-0b1f5a2ec49b" providerId="ADAL" clId="{CBE39F9C-2FAD-DD42-AD36-7738776CC0DE}" dt="2022-04-21T12:47:54.419" v="3137" actId="20577"/>
        <pc:sldMkLst>
          <pc:docMk/>
          <pc:sldMk cId="112694524" sldId="257"/>
        </pc:sldMkLst>
        <pc:spChg chg="mod">
          <ac:chgData name="Christian Zamiela" userId="b36efaa1-846c-411d-a89a-0b1f5a2ec49b" providerId="ADAL" clId="{CBE39F9C-2FAD-DD42-AD36-7738776CC0DE}" dt="2022-04-21T12:47:54.419" v="3137" actId="20577"/>
          <ac:spMkLst>
            <pc:docMk/>
            <pc:sldMk cId="112694524" sldId="257"/>
            <ac:spMk id="8" creationId="{53831543-BF76-4A34-8320-1854E3A55251}"/>
          </ac:spMkLst>
        </pc:spChg>
        <pc:picChg chg="del">
          <ac:chgData name="Christian Zamiela" userId="b36efaa1-846c-411d-a89a-0b1f5a2ec49b" providerId="ADAL" clId="{CBE39F9C-2FAD-DD42-AD36-7738776CC0DE}" dt="2022-04-12T15:46:41.728" v="0" actId="478"/>
          <ac:picMkLst>
            <pc:docMk/>
            <pc:sldMk cId="112694524" sldId="257"/>
            <ac:picMk id="2052" creationId="{72C250A9-97C2-1F45-984B-7606C7010D9E}"/>
          </ac:picMkLst>
        </pc:picChg>
      </pc:sldChg>
      <pc:sldChg chg="delSp del">
        <pc:chgData name="Christian Zamiela" userId="b36efaa1-846c-411d-a89a-0b1f5a2ec49b" providerId="ADAL" clId="{CBE39F9C-2FAD-DD42-AD36-7738776CC0DE}" dt="2022-04-12T15:46:54.149" v="2" actId="2696"/>
        <pc:sldMkLst>
          <pc:docMk/>
          <pc:sldMk cId="1468187704" sldId="258"/>
        </pc:sldMkLst>
        <pc:picChg chg="del">
          <ac:chgData name="Christian Zamiela" userId="b36efaa1-846c-411d-a89a-0b1f5a2ec49b" providerId="ADAL" clId="{CBE39F9C-2FAD-DD42-AD36-7738776CC0DE}" dt="2022-04-12T15:46:44.773" v="1" actId="478"/>
          <ac:picMkLst>
            <pc:docMk/>
            <pc:sldMk cId="1468187704" sldId="258"/>
            <ac:picMk id="1026" creationId="{B7F371FD-5B35-494D-B2CA-99D9A66FA755}"/>
          </ac:picMkLst>
        </pc:picChg>
      </pc:sldChg>
      <pc:sldChg chg="modSp add mod">
        <pc:chgData name="Christian Zamiela" userId="b36efaa1-846c-411d-a89a-0b1f5a2ec49b" providerId="ADAL" clId="{CBE39F9C-2FAD-DD42-AD36-7738776CC0DE}" dt="2022-04-21T04:10:04.115" v="2069" actId="1076"/>
        <pc:sldMkLst>
          <pc:docMk/>
          <pc:sldMk cId="4034887332" sldId="258"/>
        </pc:sldMkLst>
        <pc:spChg chg="mod">
          <ac:chgData name="Christian Zamiela" userId="b36efaa1-846c-411d-a89a-0b1f5a2ec49b" providerId="ADAL" clId="{CBE39F9C-2FAD-DD42-AD36-7738776CC0DE}" dt="2022-04-21T03:52:57.426" v="1875" actId="20577"/>
          <ac:spMkLst>
            <pc:docMk/>
            <pc:sldMk cId="4034887332" sldId="258"/>
            <ac:spMk id="2" creationId="{E48C2307-7288-154D-B6C5-C552F9837E66}"/>
          </ac:spMkLst>
        </pc:spChg>
        <pc:spChg chg="mod">
          <ac:chgData name="Christian Zamiela" userId="b36efaa1-846c-411d-a89a-0b1f5a2ec49b" providerId="ADAL" clId="{CBE39F9C-2FAD-DD42-AD36-7738776CC0DE}" dt="2022-04-21T04:10:00.252" v="2068" actId="27636"/>
          <ac:spMkLst>
            <pc:docMk/>
            <pc:sldMk cId="4034887332" sldId="258"/>
            <ac:spMk id="3" creationId="{26F2BB3D-7026-8F48-BE31-EF6DEBDD4615}"/>
          </ac:spMkLst>
        </pc:spChg>
        <pc:picChg chg="mod">
          <ac:chgData name="Christian Zamiela" userId="b36efaa1-846c-411d-a89a-0b1f5a2ec49b" providerId="ADAL" clId="{CBE39F9C-2FAD-DD42-AD36-7738776CC0DE}" dt="2022-04-21T04:10:04.115" v="2069" actId="1076"/>
          <ac:picMkLst>
            <pc:docMk/>
            <pc:sldMk cId="4034887332" sldId="258"/>
            <ac:picMk id="8" creationId="{14EE0DD7-B2A2-0D48-9D2F-5BE05903800B}"/>
          </ac:picMkLst>
        </pc:picChg>
      </pc:sldChg>
      <pc:sldChg chg="addSp delSp modSp mod ord">
        <pc:chgData name="Christian Zamiela" userId="b36efaa1-846c-411d-a89a-0b1f5a2ec49b" providerId="ADAL" clId="{CBE39F9C-2FAD-DD42-AD36-7738776CC0DE}" dt="2022-04-12T19:08:08.053" v="766" actId="5793"/>
        <pc:sldMkLst>
          <pc:docMk/>
          <pc:sldMk cId="3922798834" sldId="259"/>
        </pc:sldMkLst>
        <pc:spChg chg="mod">
          <ac:chgData name="Christian Zamiela" userId="b36efaa1-846c-411d-a89a-0b1f5a2ec49b" providerId="ADAL" clId="{CBE39F9C-2FAD-DD42-AD36-7738776CC0DE}" dt="2022-04-12T19:08:08.053" v="766" actId="5793"/>
          <ac:spMkLst>
            <pc:docMk/>
            <pc:sldMk cId="3922798834" sldId="259"/>
            <ac:spMk id="2" creationId="{3F50E3AD-1BD4-BA41-9D94-10F0C4F97CDB}"/>
          </ac:spMkLst>
        </pc:spChg>
        <pc:spChg chg="mod">
          <ac:chgData name="Christian Zamiela" userId="b36efaa1-846c-411d-a89a-0b1f5a2ec49b" providerId="ADAL" clId="{CBE39F9C-2FAD-DD42-AD36-7738776CC0DE}" dt="2022-04-12T19:02:51.126" v="589" actId="27636"/>
          <ac:spMkLst>
            <pc:docMk/>
            <pc:sldMk cId="3922798834" sldId="259"/>
            <ac:spMk id="3" creationId="{91C7FEC5-FF16-274B-BEA2-7DE2B1CF6560}"/>
          </ac:spMkLst>
        </pc:spChg>
        <pc:picChg chg="del">
          <ac:chgData name="Christian Zamiela" userId="b36efaa1-846c-411d-a89a-0b1f5a2ec49b" providerId="ADAL" clId="{CBE39F9C-2FAD-DD42-AD36-7738776CC0DE}" dt="2022-04-12T15:46:58.289" v="3" actId="478"/>
          <ac:picMkLst>
            <pc:docMk/>
            <pc:sldMk cId="3922798834" sldId="259"/>
            <ac:picMk id="5" creationId="{5BC0D58B-FB1B-2449-9CC4-EF293795AB1D}"/>
          </ac:picMkLst>
        </pc:picChg>
        <pc:picChg chg="add mod">
          <ac:chgData name="Christian Zamiela" userId="b36efaa1-846c-411d-a89a-0b1f5a2ec49b" providerId="ADAL" clId="{CBE39F9C-2FAD-DD42-AD36-7738776CC0DE}" dt="2022-04-12T18:58:36.779" v="482" actId="1076"/>
          <ac:picMkLst>
            <pc:docMk/>
            <pc:sldMk cId="3922798834" sldId="259"/>
            <ac:picMk id="1026" creationId="{565BFD35-8772-5443-8D09-1DBE9DC0DA86}"/>
          </ac:picMkLst>
        </pc:picChg>
      </pc:sldChg>
      <pc:sldChg chg="modSp mod ord modNotesTx">
        <pc:chgData name="Christian Zamiela" userId="b36efaa1-846c-411d-a89a-0b1f5a2ec49b" providerId="ADAL" clId="{CBE39F9C-2FAD-DD42-AD36-7738776CC0DE}" dt="2022-04-21T12:54:19.286" v="3256" actId="20577"/>
        <pc:sldMkLst>
          <pc:docMk/>
          <pc:sldMk cId="1387932572" sldId="260"/>
        </pc:sldMkLst>
        <pc:spChg chg="mod">
          <ac:chgData name="Christian Zamiela" userId="b36efaa1-846c-411d-a89a-0b1f5a2ec49b" providerId="ADAL" clId="{CBE39F9C-2FAD-DD42-AD36-7738776CC0DE}" dt="2022-04-12T18:41:54.057" v="320" actId="20577"/>
          <ac:spMkLst>
            <pc:docMk/>
            <pc:sldMk cId="1387932572" sldId="260"/>
            <ac:spMk id="2" creationId="{035897F1-DDE3-C543-B7E1-21477A3A74E8}"/>
          </ac:spMkLst>
        </pc:spChg>
        <pc:spChg chg="mod">
          <ac:chgData name="Christian Zamiela" userId="b36efaa1-846c-411d-a89a-0b1f5a2ec49b" providerId="ADAL" clId="{CBE39F9C-2FAD-DD42-AD36-7738776CC0DE}" dt="2022-04-21T12:54:19.286" v="3256" actId="20577"/>
          <ac:spMkLst>
            <pc:docMk/>
            <pc:sldMk cId="1387932572" sldId="260"/>
            <ac:spMk id="3" creationId="{C5F1F67B-80AF-214F-9748-ED2CA751CC25}"/>
          </ac:spMkLst>
        </pc:spChg>
        <pc:picChg chg="mod">
          <ac:chgData name="Christian Zamiela" userId="b36efaa1-846c-411d-a89a-0b1f5a2ec49b" providerId="ADAL" clId="{CBE39F9C-2FAD-DD42-AD36-7738776CC0DE}" dt="2022-04-12T18:44:51.145" v="350" actId="1076"/>
          <ac:picMkLst>
            <pc:docMk/>
            <pc:sldMk cId="1387932572" sldId="260"/>
            <ac:picMk id="4100" creationId="{C2F838E0-F8C9-6242-8358-68AD31A1DEC0}"/>
          </ac:picMkLst>
        </pc:picChg>
      </pc:sldChg>
      <pc:sldChg chg="delSp modSp mod">
        <pc:chgData name="Christian Zamiela" userId="b36efaa1-846c-411d-a89a-0b1f5a2ec49b" providerId="ADAL" clId="{CBE39F9C-2FAD-DD42-AD36-7738776CC0DE}" dt="2022-04-12T18:40:10.142" v="297" actId="1076"/>
        <pc:sldMkLst>
          <pc:docMk/>
          <pc:sldMk cId="241328984" sldId="261"/>
        </pc:sldMkLst>
        <pc:spChg chg="mod">
          <ac:chgData name="Christian Zamiela" userId="b36efaa1-846c-411d-a89a-0b1f5a2ec49b" providerId="ADAL" clId="{CBE39F9C-2FAD-DD42-AD36-7738776CC0DE}" dt="2022-04-12T18:39:52.264" v="294" actId="20577"/>
          <ac:spMkLst>
            <pc:docMk/>
            <pc:sldMk cId="241328984" sldId="261"/>
            <ac:spMk id="2" creationId="{908BF8B7-8698-D44C-B6CE-432B0315E257}"/>
          </ac:spMkLst>
        </pc:spChg>
        <pc:spChg chg="del">
          <ac:chgData name="Christian Zamiela" userId="b36efaa1-846c-411d-a89a-0b1f5a2ec49b" providerId="ADAL" clId="{CBE39F9C-2FAD-DD42-AD36-7738776CC0DE}" dt="2022-04-12T18:40:01.071" v="295" actId="478"/>
          <ac:spMkLst>
            <pc:docMk/>
            <pc:sldMk cId="241328984" sldId="261"/>
            <ac:spMk id="3" creationId="{A9AE7BD5-EFE5-0842-B548-45C6D5E3F655}"/>
          </ac:spMkLst>
        </pc:spChg>
        <pc:picChg chg="mod">
          <ac:chgData name="Christian Zamiela" userId="b36efaa1-846c-411d-a89a-0b1f5a2ec49b" providerId="ADAL" clId="{CBE39F9C-2FAD-DD42-AD36-7738776CC0DE}" dt="2022-04-12T18:40:10.142" v="297" actId="1076"/>
          <ac:picMkLst>
            <pc:docMk/>
            <pc:sldMk cId="241328984" sldId="261"/>
            <ac:picMk id="5" creationId="{9BC31D43-871F-B447-9B9D-070B22397BA9}"/>
          </ac:picMkLst>
        </pc:picChg>
      </pc:sldChg>
      <pc:sldChg chg="addSp delSp modSp mod chgLayout">
        <pc:chgData name="Christian Zamiela" userId="b36efaa1-846c-411d-a89a-0b1f5a2ec49b" providerId="ADAL" clId="{CBE39F9C-2FAD-DD42-AD36-7738776CC0DE}" dt="2022-04-21T12:55:35.408" v="3257" actId="20577"/>
        <pc:sldMkLst>
          <pc:docMk/>
          <pc:sldMk cId="4151359408" sldId="262"/>
        </pc:sldMkLst>
        <pc:spChg chg="mod ord">
          <ac:chgData name="Christian Zamiela" userId="b36efaa1-846c-411d-a89a-0b1f5a2ec49b" providerId="ADAL" clId="{CBE39F9C-2FAD-DD42-AD36-7738776CC0DE}" dt="2022-04-12T18:59:34.281" v="505" actId="20577"/>
          <ac:spMkLst>
            <pc:docMk/>
            <pc:sldMk cId="4151359408" sldId="262"/>
            <ac:spMk id="2" creationId="{35E10CF4-098E-9342-88B8-7F14D294A2DC}"/>
          </ac:spMkLst>
        </pc:spChg>
        <pc:spChg chg="mod ord">
          <ac:chgData name="Christian Zamiela" userId="b36efaa1-846c-411d-a89a-0b1f5a2ec49b" providerId="ADAL" clId="{CBE39F9C-2FAD-DD42-AD36-7738776CC0DE}" dt="2022-04-21T12:55:35.408" v="3257" actId="20577"/>
          <ac:spMkLst>
            <pc:docMk/>
            <pc:sldMk cId="4151359408" sldId="262"/>
            <ac:spMk id="3" creationId="{654A95D6-F03B-DA42-9042-56808E2F8263}"/>
          </ac:spMkLst>
        </pc:spChg>
        <pc:spChg chg="add del mod ord">
          <ac:chgData name="Christian Zamiela" userId="b36efaa1-846c-411d-a89a-0b1f5a2ec49b" providerId="ADAL" clId="{CBE39F9C-2FAD-DD42-AD36-7738776CC0DE}" dt="2022-04-12T18:52:59.444" v="398" actId="478"/>
          <ac:spMkLst>
            <pc:docMk/>
            <pc:sldMk cId="4151359408" sldId="262"/>
            <ac:spMk id="4" creationId="{0C66D201-1869-564E-972A-222C1C064634}"/>
          </ac:spMkLst>
        </pc:spChg>
        <pc:picChg chg="mod">
          <ac:chgData name="Christian Zamiela" userId="b36efaa1-846c-411d-a89a-0b1f5a2ec49b" providerId="ADAL" clId="{CBE39F9C-2FAD-DD42-AD36-7738776CC0DE}" dt="2022-04-12T18:48:37.073" v="367" actId="1076"/>
          <ac:picMkLst>
            <pc:docMk/>
            <pc:sldMk cId="4151359408" sldId="262"/>
            <ac:picMk id="6146" creationId="{A044503B-B858-9D44-8157-7070F1AFE5C8}"/>
          </ac:picMkLst>
        </pc:picChg>
      </pc:sldChg>
      <pc:sldChg chg="delSp modSp mod">
        <pc:chgData name="Christian Zamiela" userId="b36efaa1-846c-411d-a89a-0b1f5a2ec49b" providerId="ADAL" clId="{CBE39F9C-2FAD-DD42-AD36-7738776CC0DE}" dt="2022-04-21T12:56:38.143" v="3261" actId="20577"/>
        <pc:sldMkLst>
          <pc:docMk/>
          <pc:sldMk cId="2255185778" sldId="263"/>
        </pc:sldMkLst>
        <pc:spChg chg="mod">
          <ac:chgData name="Christian Zamiela" userId="b36efaa1-846c-411d-a89a-0b1f5a2ec49b" providerId="ADAL" clId="{CBE39F9C-2FAD-DD42-AD36-7738776CC0DE}" dt="2022-04-12T19:00:58.925" v="514" actId="20577"/>
          <ac:spMkLst>
            <pc:docMk/>
            <pc:sldMk cId="2255185778" sldId="263"/>
            <ac:spMk id="2" creationId="{3EE50424-270A-344E-983B-87B3CEF76C6C}"/>
          </ac:spMkLst>
        </pc:spChg>
        <pc:spChg chg="mod">
          <ac:chgData name="Christian Zamiela" userId="b36efaa1-846c-411d-a89a-0b1f5a2ec49b" providerId="ADAL" clId="{CBE39F9C-2FAD-DD42-AD36-7738776CC0DE}" dt="2022-04-21T12:56:38.143" v="3261" actId="20577"/>
          <ac:spMkLst>
            <pc:docMk/>
            <pc:sldMk cId="2255185778" sldId="263"/>
            <ac:spMk id="3" creationId="{FA375A25-55E0-984B-A8F5-CAB6E26AECD1}"/>
          </ac:spMkLst>
        </pc:spChg>
        <pc:spChg chg="del">
          <ac:chgData name="Christian Zamiela" userId="b36efaa1-846c-411d-a89a-0b1f5a2ec49b" providerId="ADAL" clId="{CBE39F9C-2FAD-DD42-AD36-7738776CC0DE}" dt="2022-04-12T18:54:34.299" v="436" actId="478"/>
          <ac:spMkLst>
            <pc:docMk/>
            <pc:sldMk cId="2255185778" sldId="263"/>
            <ac:spMk id="4" creationId="{EA064FB8-517F-F54D-8D76-F37B8A181D22}"/>
          </ac:spMkLst>
        </pc:spChg>
      </pc:sldChg>
      <pc:sldChg chg="delSp modSp mod ord">
        <pc:chgData name="Christian Zamiela" userId="b36efaa1-846c-411d-a89a-0b1f5a2ec49b" providerId="ADAL" clId="{CBE39F9C-2FAD-DD42-AD36-7738776CC0DE}" dt="2022-04-21T04:42:51.157" v="2802" actId="5793"/>
        <pc:sldMkLst>
          <pc:docMk/>
          <pc:sldMk cId="703522954" sldId="264"/>
        </pc:sldMkLst>
        <pc:spChg chg="mod">
          <ac:chgData name="Christian Zamiela" userId="b36efaa1-846c-411d-a89a-0b1f5a2ec49b" providerId="ADAL" clId="{CBE39F9C-2FAD-DD42-AD36-7738776CC0DE}" dt="2022-04-12T19:01:17.052" v="524" actId="20577"/>
          <ac:spMkLst>
            <pc:docMk/>
            <pc:sldMk cId="703522954" sldId="264"/>
            <ac:spMk id="2" creationId="{9B07E9F7-A675-EB4F-A587-4FFCD4EA4998}"/>
          </ac:spMkLst>
        </pc:spChg>
        <pc:spChg chg="mod">
          <ac:chgData name="Christian Zamiela" userId="b36efaa1-846c-411d-a89a-0b1f5a2ec49b" providerId="ADAL" clId="{CBE39F9C-2FAD-DD42-AD36-7738776CC0DE}" dt="2022-04-21T04:42:51.157" v="2802" actId="5793"/>
          <ac:spMkLst>
            <pc:docMk/>
            <pc:sldMk cId="703522954" sldId="264"/>
            <ac:spMk id="3" creationId="{20C03297-DAD6-3E4A-97EA-E5B0490613A8}"/>
          </ac:spMkLst>
        </pc:spChg>
        <pc:spChg chg="del">
          <ac:chgData name="Christian Zamiela" userId="b36efaa1-846c-411d-a89a-0b1f5a2ec49b" providerId="ADAL" clId="{CBE39F9C-2FAD-DD42-AD36-7738776CC0DE}" dt="2022-04-12T19:01:06.795" v="515" actId="478"/>
          <ac:spMkLst>
            <pc:docMk/>
            <pc:sldMk cId="703522954" sldId="264"/>
            <ac:spMk id="4" creationId="{1DDE9AD2-24CE-D443-A516-0D9F9D969405}"/>
          </ac:spMkLst>
        </pc:spChg>
      </pc:sldChg>
      <pc:sldChg chg="modSp add mod ord">
        <pc:chgData name="Christian Zamiela" userId="b36efaa1-846c-411d-a89a-0b1f5a2ec49b" providerId="ADAL" clId="{CBE39F9C-2FAD-DD42-AD36-7738776CC0DE}" dt="2022-04-21T04:10:11.788" v="2076" actId="20577"/>
        <pc:sldMkLst>
          <pc:docMk/>
          <pc:sldMk cId="1008870166" sldId="265"/>
        </pc:sldMkLst>
        <pc:spChg chg="mod">
          <ac:chgData name="Christian Zamiela" userId="b36efaa1-846c-411d-a89a-0b1f5a2ec49b" providerId="ADAL" clId="{CBE39F9C-2FAD-DD42-AD36-7738776CC0DE}" dt="2022-04-21T04:10:11.788" v="2076" actId="20577"/>
          <ac:spMkLst>
            <pc:docMk/>
            <pc:sldMk cId="1008870166" sldId="265"/>
            <ac:spMk id="2" creationId="{00000000-0000-0000-0000-000000000000}"/>
          </ac:spMkLst>
        </pc:spChg>
        <pc:spChg chg="mod">
          <ac:chgData name="Christian Zamiela" userId="b36efaa1-846c-411d-a89a-0b1f5a2ec49b" providerId="ADAL" clId="{CBE39F9C-2FAD-DD42-AD36-7738776CC0DE}" dt="2022-04-21T03:17:19.294" v="1672" actId="20577"/>
          <ac:spMkLst>
            <pc:docMk/>
            <pc:sldMk cId="1008870166" sldId="265"/>
            <ac:spMk id="3" creationId="{00000000-0000-0000-0000-000000000000}"/>
          </ac:spMkLst>
        </pc:spChg>
      </pc:sldChg>
      <pc:sldChg chg="del ord">
        <pc:chgData name="Christian Zamiela" userId="b36efaa1-846c-411d-a89a-0b1f5a2ec49b" providerId="ADAL" clId="{CBE39F9C-2FAD-DD42-AD36-7738776CC0DE}" dt="2022-04-12T19:05:59.058" v="705" actId="2696"/>
        <pc:sldMkLst>
          <pc:docMk/>
          <pc:sldMk cId="4016511372" sldId="265"/>
        </pc:sldMkLst>
      </pc:sldChg>
      <pc:sldChg chg="del mod ord modShow">
        <pc:chgData name="Christian Zamiela" userId="b36efaa1-846c-411d-a89a-0b1f5a2ec49b" providerId="ADAL" clId="{CBE39F9C-2FAD-DD42-AD36-7738776CC0DE}" dt="2022-04-21T04:42:36.828" v="2796" actId="2696"/>
        <pc:sldMkLst>
          <pc:docMk/>
          <pc:sldMk cId="3468066989" sldId="266"/>
        </pc:sldMkLst>
      </pc:sldChg>
      <pc:sldChg chg="del">
        <pc:chgData name="Christian Zamiela" userId="b36efaa1-846c-411d-a89a-0b1f5a2ec49b" providerId="ADAL" clId="{CBE39F9C-2FAD-DD42-AD36-7738776CC0DE}" dt="2022-04-21T04:42:41.615" v="2798" actId="2696"/>
        <pc:sldMkLst>
          <pc:docMk/>
          <pc:sldMk cId="201489721" sldId="267"/>
        </pc:sldMkLst>
      </pc:sldChg>
      <pc:sldChg chg="del">
        <pc:chgData name="Christian Zamiela" userId="b36efaa1-846c-411d-a89a-0b1f5a2ec49b" providerId="ADAL" clId="{CBE39F9C-2FAD-DD42-AD36-7738776CC0DE}" dt="2022-04-12T19:03:21.319" v="590" actId="2696"/>
        <pc:sldMkLst>
          <pc:docMk/>
          <pc:sldMk cId="4289967285" sldId="268"/>
        </pc:sldMkLst>
      </pc:sldChg>
      <pc:sldChg chg="del">
        <pc:chgData name="Christian Zamiela" userId="b36efaa1-846c-411d-a89a-0b1f5a2ec49b" providerId="ADAL" clId="{CBE39F9C-2FAD-DD42-AD36-7738776CC0DE}" dt="2022-04-12T19:03:22.933" v="591" actId="2696"/>
        <pc:sldMkLst>
          <pc:docMk/>
          <pc:sldMk cId="3565935919" sldId="269"/>
        </pc:sldMkLst>
      </pc:sldChg>
      <pc:sldChg chg="del mod ord modShow">
        <pc:chgData name="Christian Zamiela" userId="b36efaa1-846c-411d-a89a-0b1f5a2ec49b" providerId="ADAL" clId="{CBE39F9C-2FAD-DD42-AD36-7738776CC0DE}" dt="2022-04-21T04:42:39.293" v="2797" actId="2696"/>
        <pc:sldMkLst>
          <pc:docMk/>
          <pc:sldMk cId="183449202" sldId="270"/>
        </pc:sldMkLst>
      </pc:sldChg>
      <pc:sldChg chg="addSp delSp modSp new mod modClrScheme chgLayout">
        <pc:chgData name="Christian Zamiela" userId="b36efaa1-846c-411d-a89a-0b1f5a2ec49b" providerId="ADAL" clId="{CBE39F9C-2FAD-DD42-AD36-7738776CC0DE}" dt="2022-04-12T19:40:44.495" v="1112" actId="20577"/>
        <pc:sldMkLst>
          <pc:docMk/>
          <pc:sldMk cId="1549808613" sldId="271"/>
        </pc:sldMkLst>
        <pc:spChg chg="del mod ord">
          <ac:chgData name="Christian Zamiela" userId="b36efaa1-846c-411d-a89a-0b1f5a2ec49b" providerId="ADAL" clId="{CBE39F9C-2FAD-DD42-AD36-7738776CC0DE}" dt="2022-04-12T15:55:01.505" v="24" actId="700"/>
          <ac:spMkLst>
            <pc:docMk/>
            <pc:sldMk cId="1549808613" sldId="271"/>
            <ac:spMk id="2" creationId="{FBA8272B-9D50-ED42-9DA7-16B65051673D}"/>
          </ac:spMkLst>
        </pc:spChg>
        <pc:spChg chg="del mod ord">
          <ac:chgData name="Christian Zamiela" userId="b36efaa1-846c-411d-a89a-0b1f5a2ec49b" providerId="ADAL" clId="{CBE39F9C-2FAD-DD42-AD36-7738776CC0DE}" dt="2022-04-12T15:55:01.505" v="24" actId="700"/>
          <ac:spMkLst>
            <pc:docMk/>
            <pc:sldMk cId="1549808613" sldId="271"/>
            <ac:spMk id="3" creationId="{B8E8A97A-71C2-A946-9792-1AC803CC9A75}"/>
          </ac:spMkLst>
        </pc:spChg>
        <pc:spChg chg="add mod ord">
          <ac:chgData name="Christian Zamiela" userId="b36efaa1-846c-411d-a89a-0b1f5a2ec49b" providerId="ADAL" clId="{CBE39F9C-2FAD-DD42-AD36-7738776CC0DE}" dt="2022-04-12T19:40:44.495" v="1112" actId="20577"/>
          <ac:spMkLst>
            <pc:docMk/>
            <pc:sldMk cId="1549808613" sldId="271"/>
            <ac:spMk id="4" creationId="{ED06B3A3-6FA3-5448-954A-48FCB5DEDF35}"/>
          </ac:spMkLst>
        </pc:spChg>
        <pc:spChg chg="add mod ord">
          <ac:chgData name="Christian Zamiela" userId="b36efaa1-846c-411d-a89a-0b1f5a2ec49b" providerId="ADAL" clId="{CBE39F9C-2FAD-DD42-AD36-7738776CC0DE}" dt="2022-04-12T15:55:01.505" v="24" actId="700"/>
          <ac:spMkLst>
            <pc:docMk/>
            <pc:sldMk cId="1549808613" sldId="271"/>
            <ac:spMk id="5" creationId="{2145725E-FCCF-F844-A37D-EBFC8D097CF7}"/>
          </ac:spMkLst>
        </pc:spChg>
        <pc:spChg chg="add del mod ord">
          <ac:chgData name="Christian Zamiela" userId="b36efaa1-846c-411d-a89a-0b1f5a2ec49b" providerId="ADAL" clId="{CBE39F9C-2FAD-DD42-AD36-7738776CC0DE}" dt="2022-04-12T15:55:03.351" v="25" actId="478"/>
          <ac:spMkLst>
            <pc:docMk/>
            <pc:sldMk cId="1549808613" sldId="271"/>
            <ac:spMk id="6" creationId="{4A26CE91-2DF7-D74E-839F-4E0A9C4F9EC7}"/>
          </ac:spMkLst>
        </pc:spChg>
      </pc:sldChg>
      <pc:sldChg chg="delSp modSp new mod">
        <pc:chgData name="Christian Zamiela" userId="b36efaa1-846c-411d-a89a-0b1f5a2ec49b" providerId="ADAL" clId="{CBE39F9C-2FAD-DD42-AD36-7738776CC0DE}" dt="2022-04-12T18:38:59.875" v="220" actId="20577"/>
        <pc:sldMkLst>
          <pc:docMk/>
          <pc:sldMk cId="2113772658" sldId="272"/>
        </pc:sldMkLst>
        <pc:spChg chg="mod">
          <ac:chgData name="Christian Zamiela" userId="b36efaa1-846c-411d-a89a-0b1f5a2ec49b" providerId="ADAL" clId="{CBE39F9C-2FAD-DD42-AD36-7738776CC0DE}" dt="2022-04-12T18:38:59.875" v="220" actId="20577"/>
          <ac:spMkLst>
            <pc:docMk/>
            <pc:sldMk cId="2113772658" sldId="272"/>
            <ac:spMk id="2" creationId="{C18CFA29-A779-CA42-B074-4A2F4B93D8E5}"/>
          </ac:spMkLst>
        </pc:spChg>
        <pc:spChg chg="mod">
          <ac:chgData name="Christian Zamiela" userId="b36efaa1-846c-411d-a89a-0b1f5a2ec49b" providerId="ADAL" clId="{CBE39F9C-2FAD-DD42-AD36-7738776CC0DE}" dt="2022-04-12T18:38:11.946" v="211" actId="20577"/>
          <ac:spMkLst>
            <pc:docMk/>
            <pc:sldMk cId="2113772658" sldId="272"/>
            <ac:spMk id="3" creationId="{0F9ED961-FFD4-D440-BA6A-E66FC33848E0}"/>
          </ac:spMkLst>
        </pc:spChg>
        <pc:spChg chg="del">
          <ac:chgData name="Christian Zamiela" userId="b36efaa1-846c-411d-a89a-0b1f5a2ec49b" providerId="ADAL" clId="{CBE39F9C-2FAD-DD42-AD36-7738776CC0DE}" dt="2022-04-12T15:53:26.915" v="8" actId="478"/>
          <ac:spMkLst>
            <pc:docMk/>
            <pc:sldMk cId="2113772658" sldId="272"/>
            <ac:spMk id="4" creationId="{DB2E4C40-31D9-FC46-A285-5CC181333843}"/>
          </ac:spMkLst>
        </pc:spChg>
      </pc:sldChg>
      <pc:sldChg chg="delSp modSp new mod ord">
        <pc:chgData name="Christian Zamiela" userId="b36efaa1-846c-411d-a89a-0b1f5a2ec49b" providerId="ADAL" clId="{CBE39F9C-2FAD-DD42-AD36-7738776CC0DE}" dt="2022-04-21T12:48:36.935" v="3147" actId="20577"/>
        <pc:sldMkLst>
          <pc:docMk/>
          <pc:sldMk cId="1071548332" sldId="273"/>
        </pc:sldMkLst>
        <pc:spChg chg="mod">
          <ac:chgData name="Christian Zamiela" userId="b36efaa1-846c-411d-a89a-0b1f5a2ec49b" providerId="ADAL" clId="{CBE39F9C-2FAD-DD42-AD36-7738776CC0DE}" dt="2022-04-21T12:29:23.386" v="3133" actId="20577"/>
          <ac:spMkLst>
            <pc:docMk/>
            <pc:sldMk cId="1071548332" sldId="273"/>
            <ac:spMk id="2" creationId="{3BA0498A-BE28-0A49-8719-3EF4C0E7D3A2}"/>
          </ac:spMkLst>
        </pc:spChg>
        <pc:spChg chg="mod">
          <ac:chgData name="Christian Zamiela" userId="b36efaa1-846c-411d-a89a-0b1f5a2ec49b" providerId="ADAL" clId="{CBE39F9C-2FAD-DD42-AD36-7738776CC0DE}" dt="2022-04-21T12:48:36.935" v="3147" actId="20577"/>
          <ac:spMkLst>
            <pc:docMk/>
            <pc:sldMk cId="1071548332" sldId="273"/>
            <ac:spMk id="3" creationId="{DA18FDA0-D56C-4245-82E2-11E5CEA3B839}"/>
          </ac:spMkLst>
        </pc:spChg>
        <pc:spChg chg="del">
          <ac:chgData name="Christian Zamiela" userId="b36efaa1-846c-411d-a89a-0b1f5a2ec49b" providerId="ADAL" clId="{CBE39F9C-2FAD-DD42-AD36-7738776CC0DE}" dt="2022-04-12T18:55:41.173" v="439" actId="478"/>
          <ac:spMkLst>
            <pc:docMk/>
            <pc:sldMk cId="1071548332" sldId="273"/>
            <ac:spMk id="4" creationId="{F3D3C88A-8EE6-9245-BA4E-1D76B8C5E174}"/>
          </ac:spMkLst>
        </pc:spChg>
      </pc:sldChg>
      <pc:sldChg chg="addSp delSp modSp new mod modShow">
        <pc:chgData name="Christian Zamiela" userId="b36efaa1-846c-411d-a89a-0b1f5a2ec49b" providerId="ADAL" clId="{CBE39F9C-2FAD-DD42-AD36-7738776CC0DE}" dt="2022-04-21T02:54:42.197" v="1476" actId="729"/>
        <pc:sldMkLst>
          <pc:docMk/>
          <pc:sldMk cId="122237609" sldId="274"/>
        </pc:sldMkLst>
        <pc:spChg chg="mod">
          <ac:chgData name="Christian Zamiela" userId="b36efaa1-846c-411d-a89a-0b1f5a2ec49b" providerId="ADAL" clId="{CBE39F9C-2FAD-DD42-AD36-7738776CC0DE}" dt="2022-04-12T19:46:24.133" v="1192"/>
          <ac:spMkLst>
            <pc:docMk/>
            <pc:sldMk cId="122237609" sldId="274"/>
            <ac:spMk id="2" creationId="{3854A5F8-AB63-BF49-9FBD-BA713DC81993}"/>
          </ac:spMkLst>
        </pc:spChg>
        <pc:spChg chg="mod">
          <ac:chgData name="Christian Zamiela" userId="b36efaa1-846c-411d-a89a-0b1f5a2ec49b" providerId="ADAL" clId="{CBE39F9C-2FAD-DD42-AD36-7738776CC0DE}" dt="2022-04-12T19:43:56.621" v="1127" actId="404"/>
          <ac:spMkLst>
            <pc:docMk/>
            <pc:sldMk cId="122237609" sldId="274"/>
            <ac:spMk id="3" creationId="{0B87143E-4C41-D647-B797-7CD1A16B4537}"/>
          </ac:spMkLst>
        </pc:spChg>
        <pc:spChg chg="del">
          <ac:chgData name="Christian Zamiela" userId="b36efaa1-846c-411d-a89a-0b1f5a2ec49b" providerId="ADAL" clId="{CBE39F9C-2FAD-DD42-AD36-7738776CC0DE}" dt="2022-04-12T19:28:46.801" v="805" actId="478"/>
          <ac:spMkLst>
            <pc:docMk/>
            <pc:sldMk cId="122237609" sldId="274"/>
            <ac:spMk id="4" creationId="{F76EBD6A-634D-2440-A96F-683370F2B812}"/>
          </ac:spMkLst>
        </pc:spChg>
        <pc:picChg chg="add mod">
          <ac:chgData name="Christian Zamiela" userId="b36efaa1-846c-411d-a89a-0b1f5a2ec49b" providerId="ADAL" clId="{CBE39F9C-2FAD-DD42-AD36-7738776CC0DE}" dt="2022-04-12T19:43:08.535" v="1116" actId="1076"/>
          <ac:picMkLst>
            <pc:docMk/>
            <pc:sldMk cId="122237609" sldId="274"/>
            <ac:picMk id="2050" creationId="{38554F84-6B1E-404F-ABC6-0D4655C468F6}"/>
          </ac:picMkLst>
        </pc:picChg>
      </pc:sldChg>
      <pc:sldChg chg="addSp delSp modSp new mod">
        <pc:chgData name="Christian Zamiela" userId="b36efaa1-846c-411d-a89a-0b1f5a2ec49b" providerId="ADAL" clId="{CBE39F9C-2FAD-DD42-AD36-7738776CC0DE}" dt="2022-04-12T19:36:20.034" v="1094" actId="20577"/>
        <pc:sldMkLst>
          <pc:docMk/>
          <pc:sldMk cId="3945314430" sldId="275"/>
        </pc:sldMkLst>
        <pc:spChg chg="mod">
          <ac:chgData name="Christian Zamiela" userId="b36efaa1-846c-411d-a89a-0b1f5a2ec49b" providerId="ADAL" clId="{CBE39F9C-2FAD-DD42-AD36-7738776CC0DE}" dt="2022-04-12T19:31:48.779" v="837" actId="20577"/>
          <ac:spMkLst>
            <pc:docMk/>
            <pc:sldMk cId="3945314430" sldId="275"/>
            <ac:spMk id="2" creationId="{E965EDF0-8FEF-3F40-ADB7-2C3875467501}"/>
          </ac:spMkLst>
        </pc:spChg>
        <pc:spChg chg="del">
          <ac:chgData name="Christian Zamiela" userId="b36efaa1-846c-411d-a89a-0b1f5a2ec49b" providerId="ADAL" clId="{CBE39F9C-2FAD-DD42-AD36-7738776CC0DE}" dt="2022-04-12T19:31:54.198" v="839"/>
          <ac:spMkLst>
            <pc:docMk/>
            <pc:sldMk cId="3945314430" sldId="275"/>
            <ac:spMk id="3" creationId="{B936538D-7E07-8C42-813A-2300E05B6CEF}"/>
          </ac:spMkLst>
        </pc:spChg>
        <pc:spChg chg="del">
          <ac:chgData name="Christian Zamiela" userId="b36efaa1-846c-411d-a89a-0b1f5a2ec49b" providerId="ADAL" clId="{CBE39F9C-2FAD-DD42-AD36-7738776CC0DE}" dt="2022-04-12T19:31:52.552" v="838" actId="478"/>
          <ac:spMkLst>
            <pc:docMk/>
            <pc:sldMk cId="3945314430" sldId="275"/>
            <ac:spMk id="4" creationId="{D93F5A28-66BF-D344-8C7F-C93927228428}"/>
          </ac:spMkLst>
        </pc:spChg>
        <pc:spChg chg="add mod">
          <ac:chgData name="Christian Zamiela" userId="b36efaa1-846c-411d-a89a-0b1f5a2ec49b" providerId="ADAL" clId="{CBE39F9C-2FAD-DD42-AD36-7738776CC0DE}" dt="2022-04-12T19:36:20.034" v="1094" actId="20577"/>
          <ac:spMkLst>
            <pc:docMk/>
            <pc:sldMk cId="3945314430" sldId="275"/>
            <ac:spMk id="8" creationId="{B59EBE96-50E7-5445-8F27-1D626E4CD187}"/>
          </ac:spMkLst>
        </pc:spChg>
        <pc:picChg chg="add del mod">
          <ac:chgData name="Christian Zamiela" userId="b36efaa1-846c-411d-a89a-0b1f5a2ec49b" providerId="ADAL" clId="{CBE39F9C-2FAD-DD42-AD36-7738776CC0DE}" dt="2022-04-12T19:32:05.512" v="841" actId="478"/>
          <ac:picMkLst>
            <pc:docMk/>
            <pc:sldMk cId="3945314430" sldId="275"/>
            <ac:picMk id="6" creationId="{C454872A-CAE8-2D45-A7D9-04DE44136809}"/>
          </ac:picMkLst>
        </pc:picChg>
        <pc:picChg chg="add mod">
          <ac:chgData name="Christian Zamiela" userId="b36efaa1-846c-411d-a89a-0b1f5a2ec49b" providerId="ADAL" clId="{CBE39F9C-2FAD-DD42-AD36-7738776CC0DE}" dt="2022-04-12T19:32:07.497" v="842"/>
          <ac:picMkLst>
            <pc:docMk/>
            <pc:sldMk cId="3945314430" sldId="275"/>
            <ac:picMk id="9" creationId="{59FFE507-009B-0948-A7E5-633BFCCBD81E}"/>
          </ac:picMkLst>
        </pc:picChg>
      </pc:sldChg>
      <pc:sldChg chg="delSp modSp new del mod modShow">
        <pc:chgData name="Christian Zamiela" userId="b36efaa1-846c-411d-a89a-0b1f5a2ec49b" providerId="ADAL" clId="{CBE39F9C-2FAD-DD42-AD36-7738776CC0DE}" dt="2022-04-21T04:42:20.798" v="2793" actId="2696"/>
        <pc:sldMkLst>
          <pc:docMk/>
          <pc:sldMk cId="4280110262" sldId="276"/>
        </pc:sldMkLst>
        <pc:spChg chg="mod">
          <ac:chgData name="Christian Zamiela" userId="b36efaa1-846c-411d-a89a-0b1f5a2ec49b" providerId="ADAL" clId="{CBE39F9C-2FAD-DD42-AD36-7738776CC0DE}" dt="2022-04-12T19:41:17.974" v="1114"/>
          <ac:spMkLst>
            <pc:docMk/>
            <pc:sldMk cId="4280110262" sldId="276"/>
            <ac:spMk id="3" creationId="{D5964FC9-8309-8B4A-BA06-003180000294}"/>
          </ac:spMkLst>
        </pc:spChg>
        <pc:spChg chg="del">
          <ac:chgData name="Christian Zamiela" userId="b36efaa1-846c-411d-a89a-0b1f5a2ec49b" providerId="ADAL" clId="{CBE39F9C-2FAD-DD42-AD36-7738776CC0DE}" dt="2022-04-12T19:40:15.056" v="1106" actId="478"/>
          <ac:spMkLst>
            <pc:docMk/>
            <pc:sldMk cId="4280110262" sldId="276"/>
            <ac:spMk id="4" creationId="{58043CC7-F3C1-9244-BDF1-53B73A2C7724}"/>
          </ac:spMkLst>
        </pc:spChg>
      </pc:sldChg>
      <pc:sldChg chg="delSp modSp new del mod modShow">
        <pc:chgData name="Christian Zamiela" userId="b36efaa1-846c-411d-a89a-0b1f5a2ec49b" providerId="ADAL" clId="{CBE39F9C-2FAD-DD42-AD36-7738776CC0DE}" dt="2022-04-21T04:42:21.817" v="2794" actId="2696"/>
        <pc:sldMkLst>
          <pc:docMk/>
          <pc:sldMk cId="2352574640" sldId="277"/>
        </pc:sldMkLst>
        <pc:spChg chg="mod">
          <ac:chgData name="Christian Zamiela" userId="b36efaa1-846c-411d-a89a-0b1f5a2ec49b" providerId="ADAL" clId="{CBE39F9C-2FAD-DD42-AD36-7738776CC0DE}" dt="2022-04-12T19:45:13.749" v="1156" actId="20577"/>
          <ac:spMkLst>
            <pc:docMk/>
            <pc:sldMk cId="2352574640" sldId="277"/>
            <ac:spMk id="2" creationId="{2DF5CD5E-C0D3-2C45-9512-1E15070F998A}"/>
          </ac:spMkLst>
        </pc:spChg>
        <pc:spChg chg="mod">
          <ac:chgData name="Christian Zamiela" userId="b36efaa1-846c-411d-a89a-0b1f5a2ec49b" providerId="ADAL" clId="{CBE39F9C-2FAD-DD42-AD36-7738776CC0DE}" dt="2022-04-12T19:46:07.234" v="1190"/>
          <ac:spMkLst>
            <pc:docMk/>
            <pc:sldMk cId="2352574640" sldId="277"/>
            <ac:spMk id="3" creationId="{D56E3B05-B935-EC49-95C1-F7E63BE59DD9}"/>
          </ac:spMkLst>
        </pc:spChg>
        <pc:spChg chg="del">
          <ac:chgData name="Christian Zamiela" userId="b36efaa1-846c-411d-a89a-0b1f5a2ec49b" providerId="ADAL" clId="{CBE39F9C-2FAD-DD42-AD36-7738776CC0DE}" dt="2022-04-12T19:45:18.042" v="1157" actId="478"/>
          <ac:spMkLst>
            <pc:docMk/>
            <pc:sldMk cId="2352574640" sldId="277"/>
            <ac:spMk id="4" creationId="{AD1DA01A-7A77-114E-B5CC-5053624C73CF}"/>
          </ac:spMkLst>
        </pc:spChg>
      </pc:sldChg>
      <pc:sldChg chg="delSp modSp new del mod modShow">
        <pc:chgData name="Christian Zamiela" userId="b36efaa1-846c-411d-a89a-0b1f5a2ec49b" providerId="ADAL" clId="{CBE39F9C-2FAD-DD42-AD36-7738776CC0DE}" dt="2022-04-21T04:42:24.128" v="2795" actId="2696"/>
        <pc:sldMkLst>
          <pc:docMk/>
          <pc:sldMk cId="381911083" sldId="278"/>
        </pc:sldMkLst>
        <pc:spChg chg="mod">
          <ac:chgData name="Christian Zamiela" userId="b36efaa1-846c-411d-a89a-0b1f5a2ec49b" providerId="ADAL" clId="{CBE39F9C-2FAD-DD42-AD36-7738776CC0DE}" dt="2022-04-12T19:50:18.380" v="1194"/>
          <ac:spMkLst>
            <pc:docMk/>
            <pc:sldMk cId="381911083" sldId="278"/>
            <ac:spMk id="3" creationId="{56A058E0-4A3B-0348-91CE-95B441F4913E}"/>
          </ac:spMkLst>
        </pc:spChg>
        <pc:spChg chg="del">
          <ac:chgData name="Christian Zamiela" userId="b36efaa1-846c-411d-a89a-0b1f5a2ec49b" providerId="ADAL" clId="{CBE39F9C-2FAD-DD42-AD36-7738776CC0DE}" dt="2022-04-12T19:50:21.137" v="1195" actId="478"/>
          <ac:spMkLst>
            <pc:docMk/>
            <pc:sldMk cId="381911083" sldId="278"/>
            <ac:spMk id="4" creationId="{4E3C6C87-9F48-E344-B148-045BDBA26B02}"/>
          </ac:spMkLst>
        </pc:spChg>
      </pc:sldChg>
      <pc:sldChg chg="addSp delSp modSp new mod delAnim modAnim">
        <pc:chgData name="Christian Zamiela" userId="b36efaa1-846c-411d-a89a-0b1f5a2ec49b" providerId="ADAL" clId="{CBE39F9C-2FAD-DD42-AD36-7738776CC0DE}" dt="2022-04-21T12:07:54.244" v="3111" actId="1076"/>
        <pc:sldMkLst>
          <pc:docMk/>
          <pc:sldMk cId="2216222769" sldId="281"/>
        </pc:sldMkLst>
        <pc:spChg chg="del">
          <ac:chgData name="Christian Zamiela" userId="b36efaa1-846c-411d-a89a-0b1f5a2ec49b" providerId="ADAL" clId="{CBE39F9C-2FAD-DD42-AD36-7738776CC0DE}" dt="2022-04-21T02:35:10.327" v="1202" actId="478"/>
          <ac:spMkLst>
            <pc:docMk/>
            <pc:sldMk cId="2216222769" sldId="281"/>
            <ac:spMk id="2" creationId="{752FBB3A-3E82-8E43-AB40-85FC8BC118B6}"/>
          </ac:spMkLst>
        </pc:spChg>
        <pc:spChg chg="del mod">
          <ac:chgData name="Christian Zamiela" userId="b36efaa1-846c-411d-a89a-0b1f5a2ec49b" providerId="ADAL" clId="{CBE39F9C-2FAD-DD42-AD36-7738776CC0DE}" dt="2022-04-21T02:34:51.186" v="1201"/>
          <ac:spMkLst>
            <pc:docMk/>
            <pc:sldMk cId="2216222769" sldId="281"/>
            <ac:spMk id="3" creationId="{17D68E2F-0552-9545-8A54-935759AF1F56}"/>
          </ac:spMkLst>
        </pc:spChg>
        <pc:spChg chg="add del mod">
          <ac:chgData name="Christian Zamiela" userId="b36efaa1-846c-411d-a89a-0b1f5a2ec49b" providerId="ADAL" clId="{CBE39F9C-2FAD-DD42-AD36-7738776CC0DE}" dt="2022-04-21T12:07:40.881" v="3109"/>
          <ac:spMkLst>
            <pc:docMk/>
            <pc:sldMk cId="2216222769" sldId="281"/>
            <ac:spMk id="3" creationId="{C3AE0E3A-34B6-6E49-907E-8B24655013E0}"/>
          </ac:spMkLst>
        </pc:spChg>
        <pc:spChg chg="del">
          <ac:chgData name="Christian Zamiela" userId="b36efaa1-846c-411d-a89a-0b1f5a2ec49b" providerId="ADAL" clId="{CBE39F9C-2FAD-DD42-AD36-7738776CC0DE}" dt="2022-04-21T02:33:29.763" v="1199" actId="478"/>
          <ac:spMkLst>
            <pc:docMk/>
            <pc:sldMk cId="2216222769" sldId="281"/>
            <ac:spMk id="4" creationId="{4966FDE1-77C8-DD40-B53B-4E9E1B806D84}"/>
          </ac:spMkLst>
        </pc:spChg>
        <pc:picChg chg="add mod">
          <ac:chgData name="Christian Zamiela" userId="b36efaa1-846c-411d-a89a-0b1f5a2ec49b" providerId="ADAL" clId="{CBE39F9C-2FAD-DD42-AD36-7738776CC0DE}" dt="2022-04-21T12:07:54.244" v="3111" actId="1076"/>
          <ac:picMkLst>
            <pc:docMk/>
            <pc:sldMk cId="2216222769" sldId="281"/>
            <ac:picMk id="4" creationId="{E5AF8C20-239B-0A47-9843-585E3F09FC83}"/>
          </ac:picMkLst>
        </pc:picChg>
        <pc:picChg chg="add del mod">
          <ac:chgData name="Christian Zamiela" userId="b36efaa1-846c-411d-a89a-0b1f5a2ec49b" providerId="ADAL" clId="{CBE39F9C-2FAD-DD42-AD36-7738776CC0DE}" dt="2022-04-21T12:06:58.123" v="3108" actId="478"/>
          <ac:picMkLst>
            <pc:docMk/>
            <pc:sldMk cId="2216222769" sldId="281"/>
            <ac:picMk id="5" creationId="{9A4F3059-29AF-164B-8762-D85EDD17379B}"/>
          </ac:picMkLst>
        </pc:picChg>
      </pc:sldChg>
      <pc:sldChg chg="addSp delSp modSp new mod">
        <pc:chgData name="Christian Zamiela" userId="b36efaa1-846c-411d-a89a-0b1f5a2ec49b" providerId="ADAL" clId="{CBE39F9C-2FAD-DD42-AD36-7738776CC0DE}" dt="2022-04-21T02:49:55.896" v="1455" actId="20577"/>
        <pc:sldMkLst>
          <pc:docMk/>
          <pc:sldMk cId="345100379" sldId="282"/>
        </pc:sldMkLst>
        <pc:spChg chg="mod">
          <ac:chgData name="Christian Zamiela" userId="b36efaa1-846c-411d-a89a-0b1f5a2ec49b" providerId="ADAL" clId="{CBE39F9C-2FAD-DD42-AD36-7738776CC0DE}" dt="2022-04-21T02:46:25.149" v="1249" actId="20577"/>
          <ac:spMkLst>
            <pc:docMk/>
            <pc:sldMk cId="345100379" sldId="282"/>
            <ac:spMk id="2" creationId="{0FC13D28-28CD-C74E-BE00-4399D5D152AC}"/>
          </ac:spMkLst>
        </pc:spChg>
        <pc:spChg chg="mod">
          <ac:chgData name="Christian Zamiela" userId="b36efaa1-846c-411d-a89a-0b1f5a2ec49b" providerId="ADAL" clId="{CBE39F9C-2FAD-DD42-AD36-7738776CC0DE}" dt="2022-04-21T02:49:55.896" v="1455" actId="20577"/>
          <ac:spMkLst>
            <pc:docMk/>
            <pc:sldMk cId="345100379" sldId="282"/>
            <ac:spMk id="3" creationId="{8E983A91-D7B9-4741-8BC8-E9CF1096F053}"/>
          </ac:spMkLst>
        </pc:spChg>
        <pc:spChg chg="del">
          <ac:chgData name="Christian Zamiela" userId="b36efaa1-846c-411d-a89a-0b1f5a2ec49b" providerId="ADAL" clId="{CBE39F9C-2FAD-DD42-AD36-7738776CC0DE}" dt="2022-04-21T02:39:17.091" v="1208" actId="478"/>
          <ac:spMkLst>
            <pc:docMk/>
            <pc:sldMk cId="345100379" sldId="282"/>
            <ac:spMk id="4" creationId="{45BBA41E-3F20-D04D-A77C-E3F3480C04E5}"/>
          </ac:spMkLst>
        </pc:spChg>
        <pc:picChg chg="add mod">
          <ac:chgData name="Christian Zamiela" userId="b36efaa1-846c-411d-a89a-0b1f5a2ec49b" providerId="ADAL" clId="{CBE39F9C-2FAD-DD42-AD36-7738776CC0DE}" dt="2022-04-21T02:39:33.845" v="1214" actId="1076"/>
          <ac:picMkLst>
            <pc:docMk/>
            <pc:sldMk cId="345100379" sldId="282"/>
            <ac:picMk id="1026" creationId="{0B2699EC-43A6-464F-A391-23646A270F39}"/>
          </ac:picMkLst>
        </pc:picChg>
      </pc:sldChg>
      <pc:sldChg chg="addSp delSp modSp new mod">
        <pc:chgData name="Christian Zamiela" userId="b36efaa1-846c-411d-a89a-0b1f5a2ec49b" providerId="ADAL" clId="{CBE39F9C-2FAD-DD42-AD36-7738776CC0DE}" dt="2022-04-21T12:04:34.873" v="3107" actId="20577"/>
        <pc:sldMkLst>
          <pc:docMk/>
          <pc:sldMk cId="1501972045" sldId="283"/>
        </pc:sldMkLst>
        <pc:spChg chg="mod">
          <ac:chgData name="Christian Zamiela" userId="b36efaa1-846c-411d-a89a-0b1f5a2ec49b" providerId="ADAL" clId="{CBE39F9C-2FAD-DD42-AD36-7738776CC0DE}" dt="2022-04-21T02:55:40.090" v="1516" actId="20577"/>
          <ac:spMkLst>
            <pc:docMk/>
            <pc:sldMk cId="1501972045" sldId="283"/>
            <ac:spMk id="2" creationId="{A734E07D-202A-F340-8222-3DCACC715C0D}"/>
          </ac:spMkLst>
        </pc:spChg>
        <pc:spChg chg="mod">
          <ac:chgData name="Christian Zamiela" userId="b36efaa1-846c-411d-a89a-0b1f5a2ec49b" providerId="ADAL" clId="{CBE39F9C-2FAD-DD42-AD36-7738776CC0DE}" dt="2022-04-21T12:04:34.873" v="3107" actId="20577"/>
          <ac:spMkLst>
            <pc:docMk/>
            <pc:sldMk cId="1501972045" sldId="283"/>
            <ac:spMk id="3" creationId="{DFC9C9D8-E8D0-F04F-8783-E69DDBC63DA9}"/>
          </ac:spMkLst>
        </pc:spChg>
        <pc:spChg chg="del">
          <ac:chgData name="Christian Zamiela" userId="b36efaa1-846c-411d-a89a-0b1f5a2ec49b" providerId="ADAL" clId="{CBE39F9C-2FAD-DD42-AD36-7738776CC0DE}" dt="2022-04-21T02:55:43.227" v="1517" actId="478"/>
          <ac:spMkLst>
            <pc:docMk/>
            <pc:sldMk cId="1501972045" sldId="283"/>
            <ac:spMk id="4" creationId="{0C7E8DFD-40E0-554E-AA94-592F340BCDEC}"/>
          </ac:spMkLst>
        </pc:spChg>
        <pc:picChg chg="add del mod">
          <ac:chgData name="Christian Zamiela" userId="b36efaa1-846c-411d-a89a-0b1f5a2ec49b" providerId="ADAL" clId="{CBE39F9C-2FAD-DD42-AD36-7738776CC0DE}" dt="2022-04-21T03:51:40.415" v="1780"/>
          <ac:picMkLst>
            <pc:docMk/>
            <pc:sldMk cId="1501972045" sldId="283"/>
            <ac:picMk id="1026" creationId="{0AAFF280-112C-D74D-8A44-734997BEC96B}"/>
          </ac:picMkLst>
        </pc:picChg>
        <pc:picChg chg="add mod">
          <ac:chgData name="Christian Zamiela" userId="b36efaa1-846c-411d-a89a-0b1f5a2ec49b" providerId="ADAL" clId="{CBE39F9C-2FAD-DD42-AD36-7738776CC0DE}" dt="2022-04-21T12:04:29.318" v="3100" actId="1076"/>
          <ac:picMkLst>
            <pc:docMk/>
            <pc:sldMk cId="1501972045" sldId="283"/>
            <ac:picMk id="1028" creationId="{2FD55677-89EC-634F-8CB7-037BC0894336}"/>
          </ac:picMkLst>
        </pc:picChg>
      </pc:sldChg>
      <pc:sldChg chg="addSp delSp modSp new mod ord">
        <pc:chgData name="Christian Zamiela" userId="b36efaa1-846c-411d-a89a-0b1f5a2ec49b" providerId="ADAL" clId="{CBE39F9C-2FAD-DD42-AD36-7738776CC0DE}" dt="2022-04-21T04:07:04.034" v="2063" actId="20578"/>
        <pc:sldMkLst>
          <pc:docMk/>
          <pc:sldMk cId="53941916" sldId="284"/>
        </pc:sldMkLst>
        <pc:spChg chg="del">
          <ac:chgData name="Christian Zamiela" userId="b36efaa1-846c-411d-a89a-0b1f5a2ec49b" providerId="ADAL" clId="{CBE39F9C-2FAD-DD42-AD36-7738776CC0DE}" dt="2022-04-21T03:01:41.256" v="1523" actId="478"/>
          <ac:spMkLst>
            <pc:docMk/>
            <pc:sldMk cId="53941916" sldId="284"/>
            <ac:spMk id="2" creationId="{9C50A167-FE8D-7D47-9CC2-CDC322CF80F7}"/>
          </ac:spMkLst>
        </pc:spChg>
        <pc:spChg chg="del">
          <ac:chgData name="Christian Zamiela" userId="b36efaa1-846c-411d-a89a-0b1f5a2ec49b" providerId="ADAL" clId="{CBE39F9C-2FAD-DD42-AD36-7738776CC0DE}" dt="2022-04-21T02:57:41.954" v="1521" actId="478"/>
          <ac:spMkLst>
            <pc:docMk/>
            <pc:sldMk cId="53941916" sldId="284"/>
            <ac:spMk id="3" creationId="{0F42F9B4-1073-EB44-8653-12DB4D68E845}"/>
          </ac:spMkLst>
        </pc:spChg>
        <pc:spChg chg="del">
          <ac:chgData name="Christian Zamiela" userId="b36efaa1-846c-411d-a89a-0b1f5a2ec49b" providerId="ADAL" clId="{CBE39F9C-2FAD-DD42-AD36-7738776CC0DE}" dt="2022-04-21T02:57:37.584" v="1520" actId="478"/>
          <ac:spMkLst>
            <pc:docMk/>
            <pc:sldMk cId="53941916" sldId="284"/>
            <ac:spMk id="4" creationId="{6690953D-A7ED-BA4F-8D45-0A0BD1C16939}"/>
          </ac:spMkLst>
        </pc:spChg>
        <pc:spChg chg="add mod">
          <ac:chgData name="Christian Zamiela" userId="b36efaa1-846c-411d-a89a-0b1f5a2ec49b" providerId="ADAL" clId="{CBE39F9C-2FAD-DD42-AD36-7738776CC0DE}" dt="2022-04-21T03:10:08.874" v="1592" actId="1076"/>
          <ac:spMkLst>
            <pc:docMk/>
            <pc:sldMk cId="53941916" sldId="284"/>
            <ac:spMk id="14" creationId="{5E4C6DAA-C63C-EA4B-BF94-5818F9B2E456}"/>
          </ac:spMkLst>
        </pc:spChg>
        <pc:picChg chg="add del">
          <ac:chgData name="Christian Zamiela" userId="b36efaa1-846c-411d-a89a-0b1f5a2ec49b" providerId="ADAL" clId="{CBE39F9C-2FAD-DD42-AD36-7738776CC0DE}" dt="2022-04-21T02:57:44.785" v="1522" actId="478"/>
          <ac:picMkLst>
            <pc:docMk/>
            <pc:sldMk cId="53941916" sldId="284"/>
            <ac:picMk id="5" creationId="{5B90BB6A-934D-5C4E-A6F5-C87CFDE923B4}"/>
          </ac:picMkLst>
        </pc:picChg>
        <pc:picChg chg="add mod">
          <ac:chgData name="Christian Zamiela" userId="b36efaa1-846c-411d-a89a-0b1f5a2ec49b" providerId="ADAL" clId="{CBE39F9C-2FAD-DD42-AD36-7738776CC0DE}" dt="2022-04-21T03:09:17.566" v="1555" actId="1076"/>
          <ac:picMkLst>
            <pc:docMk/>
            <pc:sldMk cId="53941916" sldId="284"/>
            <ac:picMk id="7" creationId="{43F97C84-D049-0848-9CC6-84E0EC5D0FD8}"/>
          </ac:picMkLst>
        </pc:picChg>
        <pc:picChg chg="add mod">
          <ac:chgData name="Christian Zamiela" userId="b36efaa1-846c-411d-a89a-0b1f5a2ec49b" providerId="ADAL" clId="{CBE39F9C-2FAD-DD42-AD36-7738776CC0DE}" dt="2022-04-21T03:09:17.566" v="1555" actId="1076"/>
          <ac:picMkLst>
            <pc:docMk/>
            <pc:sldMk cId="53941916" sldId="284"/>
            <ac:picMk id="9" creationId="{CA006427-E095-804C-81CE-D8C827721926}"/>
          </ac:picMkLst>
        </pc:picChg>
        <pc:picChg chg="add mod">
          <ac:chgData name="Christian Zamiela" userId="b36efaa1-846c-411d-a89a-0b1f5a2ec49b" providerId="ADAL" clId="{CBE39F9C-2FAD-DD42-AD36-7738776CC0DE}" dt="2022-04-21T03:09:17.566" v="1555" actId="1076"/>
          <ac:picMkLst>
            <pc:docMk/>
            <pc:sldMk cId="53941916" sldId="284"/>
            <ac:picMk id="11" creationId="{BEE2C3F9-E34A-1144-AD1B-5B5850702D85}"/>
          </ac:picMkLst>
        </pc:picChg>
        <pc:picChg chg="add mod">
          <ac:chgData name="Christian Zamiela" userId="b36efaa1-846c-411d-a89a-0b1f5a2ec49b" providerId="ADAL" clId="{CBE39F9C-2FAD-DD42-AD36-7738776CC0DE}" dt="2022-04-21T03:09:17.566" v="1555" actId="1076"/>
          <ac:picMkLst>
            <pc:docMk/>
            <pc:sldMk cId="53941916" sldId="284"/>
            <ac:picMk id="13" creationId="{BF37E6D7-7632-674B-85BE-1E33B4D03D7A}"/>
          </ac:picMkLst>
        </pc:picChg>
      </pc:sldChg>
      <pc:sldChg chg="add">
        <pc:chgData name="Christian Zamiela" userId="b36efaa1-846c-411d-a89a-0b1f5a2ec49b" providerId="ADAL" clId="{CBE39F9C-2FAD-DD42-AD36-7738776CC0DE}" dt="2022-04-21T03:12:09.183" v="1593"/>
        <pc:sldMkLst>
          <pc:docMk/>
          <pc:sldMk cId="2313153482" sldId="285"/>
        </pc:sldMkLst>
      </pc:sldChg>
      <pc:sldChg chg="addSp delSp modSp new mod">
        <pc:chgData name="Christian Zamiela" userId="b36efaa1-846c-411d-a89a-0b1f5a2ec49b" providerId="ADAL" clId="{CBE39F9C-2FAD-DD42-AD36-7738776CC0DE}" dt="2022-04-21T04:40:13.252" v="2791" actId="1076"/>
        <pc:sldMkLst>
          <pc:docMk/>
          <pc:sldMk cId="578011944" sldId="286"/>
        </pc:sldMkLst>
        <pc:spChg chg="mod">
          <ac:chgData name="Christian Zamiela" userId="b36efaa1-846c-411d-a89a-0b1f5a2ec49b" providerId="ADAL" clId="{CBE39F9C-2FAD-DD42-AD36-7738776CC0DE}" dt="2022-04-21T04:26:33.193" v="2541" actId="20577"/>
          <ac:spMkLst>
            <pc:docMk/>
            <pc:sldMk cId="578011944" sldId="286"/>
            <ac:spMk id="2" creationId="{575E7F03-3F45-2840-8C9D-35D49096711D}"/>
          </ac:spMkLst>
        </pc:spChg>
        <pc:spChg chg="mod">
          <ac:chgData name="Christian Zamiela" userId="b36efaa1-846c-411d-a89a-0b1f5a2ec49b" providerId="ADAL" clId="{CBE39F9C-2FAD-DD42-AD36-7738776CC0DE}" dt="2022-04-21T04:40:04.620" v="2789" actId="1076"/>
          <ac:spMkLst>
            <pc:docMk/>
            <pc:sldMk cId="578011944" sldId="286"/>
            <ac:spMk id="3" creationId="{0195BA50-0746-EC44-9C6E-22B0CE505CD3}"/>
          </ac:spMkLst>
        </pc:spChg>
        <pc:spChg chg="del">
          <ac:chgData name="Christian Zamiela" userId="b36efaa1-846c-411d-a89a-0b1f5a2ec49b" providerId="ADAL" clId="{CBE39F9C-2FAD-DD42-AD36-7738776CC0DE}" dt="2022-04-21T04:15:21.005" v="2259" actId="478"/>
          <ac:spMkLst>
            <pc:docMk/>
            <pc:sldMk cId="578011944" sldId="286"/>
            <ac:spMk id="4" creationId="{517018EF-49A6-6D47-82FC-1080F78D1901}"/>
          </ac:spMkLst>
        </pc:spChg>
        <pc:picChg chg="add mod">
          <ac:chgData name="Christian Zamiela" userId="b36efaa1-846c-411d-a89a-0b1f5a2ec49b" providerId="ADAL" clId="{CBE39F9C-2FAD-DD42-AD36-7738776CC0DE}" dt="2022-04-21T04:39:58.780" v="2788" actId="1076"/>
          <ac:picMkLst>
            <pc:docMk/>
            <pc:sldMk cId="578011944" sldId="286"/>
            <ac:picMk id="5" creationId="{B136094F-FC7E-7944-AC8E-048966594ED2}"/>
          </ac:picMkLst>
        </pc:picChg>
        <pc:picChg chg="add mod">
          <ac:chgData name="Christian Zamiela" userId="b36efaa1-846c-411d-a89a-0b1f5a2ec49b" providerId="ADAL" clId="{CBE39F9C-2FAD-DD42-AD36-7738776CC0DE}" dt="2022-04-21T04:40:13.252" v="2791" actId="1076"/>
          <ac:picMkLst>
            <pc:docMk/>
            <pc:sldMk cId="578011944" sldId="286"/>
            <ac:picMk id="7" creationId="{818907D6-FD25-1645-88C2-49896EAD41B2}"/>
          </ac:picMkLst>
        </pc:picChg>
      </pc:sldChg>
      <pc:sldChg chg="new del">
        <pc:chgData name="Christian Zamiela" userId="b36efaa1-846c-411d-a89a-0b1f5a2ec49b" providerId="ADAL" clId="{CBE39F9C-2FAD-DD42-AD36-7738776CC0DE}" dt="2022-04-21T04:06:43.626" v="2062" actId="2696"/>
        <pc:sldMkLst>
          <pc:docMk/>
          <pc:sldMk cId="3245851060" sldId="286"/>
        </pc:sldMkLst>
      </pc:sldChg>
      <pc:sldMasterChg chg="modSldLayout">
        <pc:chgData name="Christian Zamiela" userId="b36efaa1-846c-411d-a89a-0b1f5a2ec49b" providerId="ADAL" clId="{CBE39F9C-2FAD-DD42-AD36-7738776CC0DE}" dt="2022-04-12T18:52:20.750" v="395" actId="120"/>
        <pc:sldMasterMkLst>
          <pc:docMk/>
          <pc:sldMasterMk cId="1715177975" sldId="2147483660"/>
        </pc:sldMasterMkLst>
        <pc:sldLayoutChg chg="modSp mod">
          <pc:chgData name="Christian Zamiela" userId="b36efaa1-846c-411d-a89a-0b1f5a2ec49b" providerId="ADAL" clId="{CBE39F9C-2FAD-DD42-AD36-7738776CC0DE}" dt="2022-04-12T18:52:20.750" v="395" actId="120"/>
          <pc:sldLayoutMkLst>
            <pc:docMk/>
            <pc:sldMasterMk cId="1715177975" sldId="2147483660"/>
            <pc:sldLayoutMk cId="1130883718" sldId="2147483662"/>
          </pc:sldLayoutMkLst>
          <pc:spChg chg="mod">
            <ac:chgData name="Christian Zamiela" userId="b36efaa1-846c-411d-a89a-0b1f5a2ec49b" providerId="ADAL" clId="{CBE39F9C-2FAD-DD42-AD36-7738776CC0DE}" dt="2022-04-12T18:52:20.750" v="395" actId="120"/>
            <ac:spMkLst>
              <pc:docMk/>
              <pc:sldMasterMk cId="1715177975" sldId="2147483660"/>
              <pc:sldLayoutMk cId="1130883718" sldId="2147483662"/>
              <ac:spMk id="2"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E4515-329F-4464-BF72-08DB5004AE55}" type="datetimeFigureOut">
              <a:rPr lang="en-US" smtClean="0"/>
              <a:t>4/21/22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5516C5-6B79-4E0D-B3CB-18FD1DCAB719}" type="slidenum">
              <a:rPr lang="en-US" smtClean="0"/>
              <a:t>‹#›</a:t>
            </a:fld>
            <a:endParaRPr lang="en-US"/>
          </a:p>
        </p:txBody>
      </p:sp>
    </p:spTree>
    <p:extLst>
      <p:ext uri="{BB962C8B-B14F-4D97-AF65-F5344CB8AC3E}">
        <p14:creationId xmlns:p14="http://schemas.microsoft.com/office/powerpoint/2010/main" val="616715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Introduce ourself, what we do and the department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B7746-7AB4-4E22-98C1-B156F1B8C8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722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if images of people with black hair are more common in the dataset, then more input values will be mapped to that feature. As a result, the model isn’t capable of mapping parts of the input (elements in the vector) to features, a phenomenon called features entanglement.</a:t>
            </a:r>
          </a:p>
          <a:p>
            <a:endParaRPr lang="en-US" dirty="0"/>
          </a:p>
        </p:txBody>
      </p:sp>
      <p:sp>
        <p:nvSpPr>
          <p:cNvPr id="4" name="Slide Number Placeholder 3"/>
          <p:cNvSpPr>
            <a:spLocks noGrp="1"/>
          </p:cNvSpPr>
          <p:nvPr>
            <p:ph type="sldNum" sz="quarter" idx="5"/>
          </p:nvPr>
        </p:nvSpPr>
        <p:spPr/>
        <p:txBody>
          <a:bodyPr/>
          <a:lstStyle/>
          <a:p>
            <a:fld id="{B55516C5-6B79-4E0D-B3CB-18FD1DCAB719}" type="slidenum">
              <a:rPr lang="en-US" smtClean="0"/>
              <a:t>7</a:t>
            </a:fld>
            <a:endParaRPr lang="en-US"/>
          </a:p>
        </p:txBody>
      </p:sp>
    </p:spTree>
    <p:extLst>
      <p:ext uri="{BB962C8B-B14F-4D97-AF65-F5344CB8AC3E}">
        <p14:creationId xmlns:p14="http://schemas.microsoft.com/office/powerpoint/2010/main" val="86730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encode the input vector into </a:t>
            </a:r>
          </a:p>
          <a:p>
            <a:endParaRPr lang="en-US" dirty="0"/>
          </a:p>
          <a:p>
            <a:r>
              <a:rPr lang="en-US" dirty="0"/>
              <a:t>This is a non-trivial process since the ability to control visual features with </a:t>
            </a:r>
          </a:p>
        </p:txBody>
      </p:sp>
      <p:sp>
        <p:nvSpPr>
          <p:cNvPr id="4" name="Slide Number Placeholder 3"/>
          <p:cNvSpPr>
            <a:spLocks noGrp="1"/>
          </p:cNvSpPr>
          <p:nvPr>
            <p:ph type="sldNum" sz="quarter" idx="5"/>
          </p:nvPr>
        </p:nvSpPr>
        <p:spPr/>
        <p:txBody>
          <a:bodyPr/>
          <a:lstStyle/>
          <a:p>
            <a:fld id="{B55516C5-6B79-4E0D-B3CB-18FD1DCAB719}" type="slidenum">
              <a:rPr lang="en-US" smtClean="0"/>
              <a:t>10</a:t>
            </a:fld>
            <a:endParaRPr lang="en-US"/>
          </a:p>
        </p:txBody>
      </p:sp>
    </p:spTree>
    <p:extLst>
      <p:ext uri="{BB962C8B-B14F-4D97-AF65-F5344CB8AC3E}">
        <p14:creationId xmlns:p14="http://schemas.microsoft.com/office/powerpoint/2010/main" val="989095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create a </a:t>
            </a:r>
            <a:r>
              <a:rPr lang="en-US" dirty="0" err="1"/>
              <a:t>surrgogate</a:t>
            </a:r>
            <a:r>
              <a:rPr lang="en-US" dirty="0"/>
              <a:t> model for thermal information to better understand thermal </a:t>
            </a:r>
            <a:r>
              <a:rPr lang="en-US" dirty="0" err="1"/>
              <a:t>properities</a:t>
            </a:r>
            <a:r>
              <a:rPr lang="en-US" dirty="0"/>
              <a:t> that lead to </a:t>
            </a:r>
          </a:p>
        </p:txBody>
      </p:sp>
      <p:sp>
        <p:nvSpPr>
          <p:cNvPr id="4" name="Slide Number Placeholder 3"/>
          <p:cNvSpPr>
            <a:spLocks noGrp="1"/>
          </p:cNvSpPr>
          <p:nvPr>
            <p:ph type="sldNum" sz="quarter" idx="10"/>
          </p:nvPr>
        </p:nvSpPr>
        <p:spPr/>
        <p:txBody>
          <a:bodyPr/>
          <a:lstStyle/>
          <a:p>
            <a:fld id="{0FC3EED9-AC6D-4E72-B406-E4D3244DEEA3}" type="slidenum">
              <a:rPr lang="en-US" smtClean="0"/>
              <a:t>18</a:t>
            </a:fld>
            <a:endParaRPr lang="en-US"/>
          </a:p>
        </p:txBody>
      </p:sp>
    </p:spTree>
    <p:extLst>
      <p:ext uri="{BB962C8B-B14F-4D97-AF65-F5344CB8AC3E}">
        <p14:creationId xmlns:p14="http://schemas.microsoft.com/office/powerpoint/2010/main" val="169093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reviewing literature the technical challenges of</a:t>
            </a:r>
            <a:r>
              <a:rPr lang="en-US" baseline="0" dirty="0"/>
              <a:t> creating a versatile method for combining distinctly..</a:t>
            </a:r>
            <a:endParaRPr lang="en-US" dirty="0"/>
          </a:p>
        </p:txBody>
      </p:sp>
      <p:sp>
        <p:nvSpPr>
          <p:cNvPr id="4" name="Slide Number Placeholder 3"/>
          <p:cNvSpPr>
            <a:spLocks noGrp="1"/>
          </p:cNvSpPr>
          <p:nvPr>
            <p:ph type="sldNum" sz="quarter" idx="10"/>
          </p:nvPr>
        </p:nvSpPr>
        <p:spPr/>
        <p:txBody>
          <a:bodyPr/>
          <a:lstStyle/>
          <a:p>
            <a:fld id="{0FC3EED9-AC6D-4E72-B406-E4D3244DEEA3}" type="slidenum">
              <a:rPr lang="en-US" smtClean="0"/>
              <a:t>19</a:t>
            </a:fld>
            <a:endParaRPr lang="en-US"/>
          </a:p>
        </p:txBody>
      </p:sp>
    </p:spTree>
    <p:extLst>
      <p:ext uri="{BB962C8B-B14F-4D97-AF65-F5344CB8AC3E}">
        <p14:creationId xmlns:p14="http://schemas.microsoft.com/office/powerpoint/2010/main" val="3956590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42376" y="569312"/>
            <a:ext cx="7540024" cy="2040759"/>
          </a:xfrm>
        </p:spPr>
        <p:txBody>
          <a:bodyPr/>
          <a:lstStyle/>
          <a:p>
            <a:r>
              <a:rPr lang="en-US"/>
              <a:t>Click to edit Master </a:t>
            </a:r>
            <a:br>
              <a:rPr lang="en-US"/>
            </a:br>
            <a:r>
              <a:rPr lang="en-US"/>
              <a:t>title style</a:t>
            </a:r>
          </a:p>
        </p:txBody>
      </p:sp>
      <p:sp>
        <p:nvSpPr>
          <p:cNvPr id="3" name="Subtitle 2"/>
          <p:cNvSpPr>
            <a:spLocks noGrp="1"/>
          </p:cNvSpPr>
          <p:nvPr>
            <p:ph type="subTitle" idx="1"/>
          </p:nvPr>
        </p:nvSpPr>
        <p:spPr>
          <a:xfrm>
            <a:off x="4042377" y="2890347"/>
            <a:ext cx="7540023" cy="274845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Picture Placeholder 2"/>
          <p:cNvSpPr>
            <a:spLocks noGrp="1"/>
          </p:cNvSpPr>
          <p:nvPr>
            <p:ph type="pic" idx="14"/>
          </p:nvPr>
        </p:nvSpPr>
        <p:spPr>
          <a:xfrm>
            <a:off x="0" y="1"/>
            <a:ext cx="3678621" cy="5940101"/>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1374301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g.jpg"/>
          <p:cNvPicPr>
            <a:picLocks noChangeAspect="1"/>
          </p:cNvPicPr>
          <p:nvPr userDrawn="1"/>
        </p:nvPicPr>
        <p:blipFill>
          <a:blip r:embed="rId2" cstate="email">
            <a:alphaModFix amt="60000"/>
            <a:extLst>
              <a:ext uri="{28A0092B-C50C-407E-A947-70E740481C1C}">
                <a14:useLocalDpi xmlns:a14="http://schemas.microsoft.com/office/drawing/2010/main" val="0"/>
              </a:ext>
            </a:extLst>
          </a:blip>
          <a:stretch>
            <a:fillRect/>
          </a:stretch>
        </p:blipFill>
        <p:spPr>
          <a:xfrm>
            <a:off x="0" y="-19707"/>
            <a:ext cx="12192000" cy="6877707"/>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6925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38942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343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3820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534782" y="430146"/>
            <a:ext cx="11196305" cy="5182226"/>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396342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2538" y="165448"/>
            <a:ext cx="10831283" cy="1143000"/>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751117" y="1600201"/>
            <a:ext cx="10831283" cy="39507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2"/>
          <p:cNvSpPr>
            <a:spLocks noGrp="1"/>
          </p:cNvSpPr>
          <p:nvPr>
            <p:ph type="pic" idx="13"/>
          </p:nvPr>
        </p:nvSpPr>
        <p:spPr>
          <a:xfrm>
            <a:off x="8312515" y="1600202"/>
            <a:ext cx="3269885" cy="2988015"/>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113088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2537" y="4501931"/>
            <a:ext cx="10233751" cy="1267044"/>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92536" y="3011380"/>
            <a:ext cx="10233752" cy="139552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Picture Placeholder 2"/>
          <p:cNvSpPr>
            <a:spLocks noGrp="1"/>
          </p:cNvSpPr>
          <p:nvPr>
            <p:ph type="pic" idx="13"/>
          </p:nvPr>
        </p:nvSpPr>
        <p:spPr>
          <a:xfrm>
            <a:off x="1092535" y="378938"/>
            <a:ext cx="10233751" cy="2417007"/>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3513573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2611" y="274639"/>
            <a:ext cx="11049789" cy="1143000"/>
          </a:xfrm>
        </p:spPr>
        <p:txBody>
          <a:bodyPr/>
          <a:lstStyle/>
          <a:p>
            <a:r>
              <a:rPr lang="en-US"/>
              <a:t>Click to edit Master title style</a:t>
            </a:r>
          </a:p>
        </p:txBody>
      </p:sp>
      <p:sp>
        <p:nvSpPr>
          <p:cNvPr id="3" name="Content Placeholder 2"/>
          <p:cNvSpPr>
            <a:spLocks noGrp="1"/>
          </p:cNvSpPr>
          <p:nvPr>
            <p:ph sz="half" idx="1"/>
          </p:nvPr>
        </p:nvSpPr>
        <p:spPr>
          <a:xfrm>
            <a:off x="532611" y="1600202"/>
            <a:ext cx="5462671" cy="40838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09386" y="1600202"/>
            <a:ext cx="5273017" cy="40838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255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78621" y="274638"/>
            <a:ext cx="7903779" cy="741363"/>
          </a:xfrm>
        </p:spPr>
        <p:txBody>
          <a:bodyPr>
            <a:noAutofit/>
          </a:bodyPr>
          <a:lstStyle>
            <a:lvl1pPr>
              <a:defRPr sz="3800"/>
            </a:lvl1pPr>
          </a:lstStyle>
          <a:p>
            <a:r>
              <a:rPr lang="en-US"/>
              <a:t>Click to edit Master title style</a:t>
            </a:r>
          </a:p>
        </p:txBody>
      </p:sp>
      <p:sp>
        <p:nvSpPr>
          <p:cNvPr id="3" name="Text Placeholder 2"/>
          <p:cNvSpPr>
            <a:spLocks noGrp="1"/>
          </p:cNvSpPr>
          <p:nvPr>
            <p:ph type="body" idx="1"/>
          </p:nvPr>
        </p:nvSpPr>
        <p:spPr>
          <a:xfrm>
            <a:off x="3678621" y="1215233"/>
            <a:ext cx="3993931"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78621" y="1854994"/>
            <a:ext cx="3993931" cy="38597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906115" y="1215233"/>
            <a:ext cx="367628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906115" y="1854994"/>
            <a:ext cx="3676285" cy="38597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p:cNvSpPr>
            <a:spLocks noGrp="1"/>
          </p:cNvSpPr>
          <p:nvPr>
            <p:ph type="pic" idx="13"/>
          </p:nvPr>
        </p:nvSpPr>
        <p:spPr>
          <a:xfrm>
            <a:off x="207023" y="274638"/>
            <a:ext cx="3269885" cy="2623723"/>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2" name="Picture Placeholder 2"/>
          <p:cNvSpPr>
            <a:spLocks noGrp="1"/>
          </p:cNvSpPr>
          <p:nvPr>
            <p:ph type="pic" idx="14"/>
          </p:nvPr>
        </p:nvSpPr>
        <p:spPr>
          <a:xfrm>
            <a:off x="207023" y="3116479"/>
            <a:ext cx="3269885" cy="2598308"/>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182771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816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288964" y="348214"/>
            <a:ext cx="5187365" cy="5233432"/>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7" name="Content Placeholder 2"/>
          <p:cNvSpPr>
            <a:spLocks noGrp="1"/>
          </p:cNvSpPr>
          <p:nvPr>
            <p:ph idx="1"/>
          </p:nvPr>
        </p:nvSpPr>
        <p:spPr>
          <a:xfrm>
            <a:off x="5817746" y="348215"/>
            <a:ext cx="5913340" cy="530512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503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4535" y="273050"/>
            <a:ext cx="6733740"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7952830" y="273053"/>
            <a:ext cx="3629572" cy="53802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4535" y="1435103"/>
            <a:ext cx="6733740" cy="421823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145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6938" y="4800601"/>
            <a:ext cx="10585463"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996938" y="402899"/>
            <a:ext cx="10585463" cy="432467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996938" y="5367339"/>
            <a:ext cx="10585463" cy="4396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88982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997" y="274639"/>
            <a:ext cx="1066740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4997" y="1600201"/>
            <a:ext cx="10667403" cy="3950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a:off x="3" y="5940102"/>
            <a:ext cx="12191997" cy="917899"/>
          </a:xfrm>
          <a:prstGeom prst="rect">
            <a:avLst/>
          </a:prstGeom>
          <a:solidFill>
            <a:srgbClr val="5D17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p:cNvSpPr txBox="1"/>
          <p:nvPr userDrawn="1"/>
        </p:nvSpPr>
        <p:spPr>
          <a:xfrm>
            <a:off x="8629934" y="6045108"/>
            <a:ext cx="3387816" cy="707886"/>
          </a:xfrm>
          <a:prstGeom prst="rect">
            <a:avLst/>
          </a:prstGeom>
          <a:noFill/>
        </p:spPr>
        <p:txBody>
          <a:bodyPr wrap="square" rtlCol="0">
            <a:spAutoFit/>
          </a:bodyPr>
          <a:lstStyle/>
          <a:p>
            <a:pPr algn="r"/>
            <a:r>
              <a:rPr lang="en-US" sz="2000">
                <a:solidFill>
                  <a:schemeClr val="bg1"/>
                </a:solidFill>
                <a:latin typeface="+mj-lt"/>
              </a:rPr>
              <a:t>IE 8000 GANs DIS</a:t>
            </a:r>
            <a:br>
              <a:rPr lang="en-US" sz="2000">
                <a:solidFill>
                  <a:schemeClr val="bg1"/>
                </a:solidFill>
                <a:latin typeface="+mj-lt"/>
              </a:rPr>
            </a:br>
            <a:r>
              <a:rPr lang="en-US" sz="2000">
                <a:solidFill>
                  <a:schemeClr val="bg1"/>
                </a:solidFill>
                <a:latin typeface="+mj-lt"/>
              </a:rPr>
              <a:t>Spring 2022</a:t>
            </a:r>
          </a:p>
        </p:txBody>
      </p:sp>
      <p:pic>
        <p:nvPicPr>
          <p:cNvPr id="7" name="Graphic 6">
            <a:extLst>
              <a:ext uri="{FF2B5EF4-FFF2-40B4-BE49-F238E27FC236}">
                <a16:creationId xmlns:a16="http://schemas.microsoft.com/office/drawing/2014/main" id="{5B59FDA9-F8BE-4BB0-82E2-90EAB866AD38}"/>
              </a:ext>
            </a:extLst>
          </p:cNvPr>
          <p:cNvPicPr>
            <a:picLocks noChangeAspect="1"/>
          </p:cNvPicPr>
          <p:nvPr userDrawn="1"/>
        </p:nvPicPr>
        <p:blipFill>
          <a:blip r:embed="rId16" cstate="email">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 y="5943048"/>
            <a:ext cx="5161922" cy="970475"/>
          </a:xfrm>
          <a:prstGeom prst="rect">
            <a:avLst/>
          </a:prstGeom>
        </p:spPr>
      </p:pic>
      <p:sp>
        <p:nvSpPr>
          <p:cNvPr id="10" name="Slide Number Placeholder 5">
            <a:extLst>
              <a:ext uri="{FF2B5EF4-FFF2-40B4-BE49-F238E27FC236}">
                <a16:creationId xmlns:a16="http://schemas.microsoft.com/office/drawing/2014/main" id="{4D699EE6-524C-4FDD-A23D-266B02DA9E8F}"/>
              </a:ext>
            </a:extLst>
          </p:cNvPr>
          <p:cNvSpPr>
            <a:spLocks noGrp="1"/>
          </p:cNvSpPr>
          <p:nvPr>
            <p:ph type="sldNum" sz="quarter" idx="4"/>
          </p:nvPr>
        </p:nvSpPr>
        <p:spPr>
          <a:xfrm>
            <a:off x="11192132" y="274639"/>
            <a:ext cx="780535" cy="425681"/>
          </a:xfrm>
          <a:prstGeom prst="rect">
            <a:avLst/>
          </a:prstGeom>
        </p:spPr>
        <p:txBody>
          <a:bodyPr/>
          <a:lstStyle/>
          <a:p>
            <a:fld id="{5B97EBFB-D3D3-45E4-9993-F6DFFFA71E2A}" type="slidenum">
              <a:rPr lang="en-US" smtClean="0"/>
              <a:t>‹#›</a:t>
            </a:fld>
            <a:endParaRPr lang="en-US"/>
          </a:p>
        </p:txBody>
      </p:sp>
    </p:spTree>
    <p:extLst>
      <p:ext uri="{BB962C8B-B14F-4D97-AF65-F5344CB8AC3E}">
        <p14:creationId xmlns:p14="http://schemas.microsoft.com/office/powerpoint/2010/main" val="1715177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ctr"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s://arxiv.org/abs/1703.0686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abs/1703.0686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kSLJriaOumA?feature=oembe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805543" y="1930623"/>
            <a:ext cx="10580914" cy="1098053"/>
          </a:xfrm>
        </p:spPr>
        <p:txBody>
          <a:bodyPr>
            <a:normAutofit/>
          </a:bodyPr>
          <a:lstStyle/>
          <a:p>
            <a:pPr algn="l"/>
            <a:r>
              <a:rPr lang="en-US" b="1" dirty="0"/>
              <a:t>Style-GANs</a:t>
            </a:r>
          </a:p>
        </p:txBody>
      </p:sp>
      <p:sp>
        <p:nvSpPr>
          <p:cNvPr id="8" name="TextBox 7">
            <a:extLst>
              <a:ext uri="{FF2B5EF4-FFF2-40B4-BE49-F238E27FC236}">
                <a16:creationId xmlns:a16="http://schemas.microsoft.com/office/drawing/2014/main" id="{53831543-BF76-4A34-8320-1854E3A55251}"/>
              </a:ext>
            </a:extLst>
          </p:cNvPr>
          <p:cNvSpPr txBox="1"/>
          <p:nvPr/>
        </p:nvSpPr>
        <p:spPr>
          <a:xfrm>
            <a:off x="805543" y="3244334"/>
            <a:ext cx="6098058" cy="646331"/>
          </a:xfrm>
          <a:prstGeom prst="rect">
            <a:avLst/>
          </a:prstGeom>
          <a:noFill/>
        </p:spPr>
        <p:txBody>
          <a:bodyPr wrap="square">
            <a:spAutoFit/>
          </a:bodyPr>
          <a:lstStyle/>
          <a:p>
            <a:r>
              <a:rPr lang="en-US" dirty="0"/>
              <a:t>Week 11: (4/21/2022)</a:t>
            </a:r>
            <a:br>
              <a:rPr lang="en-US" dirty="0"/>
            </a:br>
            <a:r>
              <a:rPr lang="en-US" dirty="0"/>
              <a:t>Team Lead: Christian </a:t>
            </a:r>
            <a:r>
              <a:rPr lang="en-US" dirty="0" err="1"/>
              <a:t>Zamiela</a:t>
            </a:r>
            <a:endParaRPr lang="en-US" dirty="0"/>
          </a:p>
        </p:txBody>
      </p:sp>
    </p:spTree>
    <p:extLst>
      <p:ext uri="{BB962C8B-B14F-4D97-AF65-F5344CB8AC3E}">
        <p14:creationId xmlns:p14="http://schemas.microsoft.com/office/powerpoint/2010/main" val="112694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897F1-DDE3-C543-B7E1-21477A3A74E8}"/>
              </a:ext>
            </a:extLst>
          </p:cNvPr>
          <p:cNvSpPr>
            <a:spLocks noGrp="1"/>
          </p:cNvSpPr>
          <p:nvPr>
            <p:ph type="title"/>
          </p:nvPr>
        </p:nvSpPr>
        <p:spPr/>
        <p:txBody>
          <a:bodyPr/>
          <a:lstStyle/>
          <a:p>
            <a:r>
              <a:rPr lang="en-US" dirty="0"/>
              <a:t>Style-GAN Mapping </a:t>
            </a:r>
          </a:p>
        </p:txBody>
      </p:sp>
      <p:sp>
        <p:nvSpPr>
          <p:cNvPr id="3" name="Content Placeholder 2">
            <a:extLst>
              <a:ext uri="{FF2B5EF4-FFF2-40B4-BE49-F238E27FC236}">
                <a16:creationId xmlns:a16="http://schemas.microsoft.com/office/drawing/2014/main" id="{C5F1F67B-80AF-214F-9748-ED2CA751CC25}"/>
              </a:ext>
            </a:extLst>
          </p:cNvPr>
          <p:cNvSpPr>
            <a:spLocks noGrp="1"/>
          </p:cNvSpPr>
          <p:nvPr>
            <p:ph idx="1"/>
          </p:nvPr>
        </p:nvSpPr>
        <p:spPr>
          <a:xfrm>
            <a:off x="6223000" y="1664778"/>
            <a:ext cx="5623463" cy="3950721"/>
          </a:xfrm>
        </p:spPr>
        <p:txBody>
          <a:bodyPr>
            <a:normAutofit fontScale="70000" lnSpcReduction="20000"/>
          </a:bodyPr>
          <a:lstStyle/>
          <a:p>
            <a:r>
              <a:rPr lang="en-US" sz="2900" dirty="0"/>
              <a:t>The Novel Mapping Network’s goal is to use an intermediate vector whose different elements control different visual features.</a:t>
            </a:r>
          </a:p>
          <a:p>
            <a:endParaRPr lang="en-US" sz="2900" dirty="0"/>
          </a:p>
          <a:p>
            <a:r>
              <a:rPr lang="en-US" sz="2900" dirty="0"/>
              <a:t>Traditional GAN models input vector is limited, as it must follow the probability density of the training data. (Need a balanced dataset).</a:t>
            </a:r>
          </a:p>
          <a:p>
            <a:endParaRPr lang="en-US" sz="2900" dirty="0"/>
          </a:p>
          <a:p>
            <a:r>
              <a:rPr lang="en-US" sz="2900" dirty="0"/>
              <a:t>Using another neural network model can generate weight W that do not have to follow the training data distribution and can reduce the correlation between features.</a:t>
            </a:r>
          </a:p>
          <a:p>
            <a:pPr marL="0" indent="0">
              <a:buNone/>
            </a:pPr>
            <a:endParaRPr lang="en-US" sz="2900" dirty="0"/>
          </a:p>
          <a:p>
            <a:endParaRPr lang="en-US" dirty="0"/>
          </a:p>
        </p:txBody>
      </p:sp>
      <p:pic>
        <p:nvPicPr>
          <p:cNvPr id="4100" name="Picture 4" descr="Explained: A Style-Based Generator Architecture for GANs - Generating and  Tuning Realistic Artificial Faces | by Rani Horev | Towards Data Science">
            <a:extLst>
              <a:ext uri="{FF2B5EF4-FFF2-40B4-BE49-F238E27FC236}">
                <a16:creationId xmlns:a16="http://schemas.microsoft.com/office/drawing/2014/main" id="{C2F838E0-F8C9-6242-8358-68AD31A1D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1" y="1313025"/>
            <a:ext cx="56134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932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E3AD-1BD4-BA41-9D94-10F0C4F97CDB}"/>
              </a:ext>
            </a:extLst>
          </p:cNvPr>
          <p:cNvSpPr>
            <a:spLocks noGrp="1"/>
          </p:cNvSpPr>
          <p:nvPr>
            <p:ph type="title"/>
          </p:nvPr>
        </p:nvSpPr>
        <p:spPr/>
        <p:txBody>
          <a:bodyPr/>
          <a:lstStyle/>
          <a:p>
            <a:r>
              <a:rPr lang="en-US" dirty="0" err="1"/>
              <a:t>ProGAN</a:t>
            </a:r>
            <a:r>
              <a:rPr lang="en-US" dirty="0"/>
              <a:t> Network To Coarse Features</a:t>
            </a:r>
            <a:endParaRPr lang="en-US" u="sng" dirty="0">
              <a:solidFill>
                <a:srgbClr val="890C25"/>
              </a:solidFill>
              <a:hlinkClick r:id="rId2">
                <a:extLst>
                  <a:ext uri="{A12FA001-AC4F-418D-AE19-62706E023703}">
                    <ahyp:hlinkClr xmlns:ahyp="http://schemas.microsoft.com/office/drawing/2018/hyperlinkcolor" val="tx"/>
                  </a:ext>
                </a:extLst>
              </a:hlinkClick>
            </a:endParaRPr>
          </a:p>
        </p:txBody>
      </p:sp>
      <p:sp>
        <p:nvSpPr>
          <p:cNvPr id="3" name="Content Placeholder 2">
            <a:extLst>
              <a:ext uri="{FF2B5EF4-FFF2-40B4-BE49-F238E27FC236}">
                <a16:creationId xmlns:a16="http://schemas.microsoft.com/office/drawing/2014/main" id="{91C7FEC5-FF16-274B-BEA2-7DE2B1CF6560}"/>
              </a:ext>
            </a:extLst>
          </p:cNvPr>
          <p:cNvSpPr>
            <a:spLocks noGrp="1"/>
          </p:cNvSpPr>
          <p:nvPr>
            <p:ph idx="1"/>
          </p:nvPr>
        </p:nvSpPr>
        <p:spPr>
          <a:xfrm>
            <a:off x="751117" y="1600201"/>
            <a:ext cx="4972789" cy="3950721"/>
          </a:xfrm>
        </p:spPr>
        <p:txBody>
          <a:bodyPr>
            <a:normAutofit lnSpcReduction="10000"/>
          </a:bodyPr>
          <a:lstStyle/>
          <a:p>
            <a:r>
              <a:rPr lang="en-US" sz="2200" dirty="0"/>
              <a:t>Coarse - resolution of up to 82 - affects pose, general hair style, face shape</a:t>
            </a:r>
          </a:p>
          <a:p>
            <a:endParaRPr lang="en-US" sz="2200" dirty="0"/>
          </a:p>
          <a:p>
            <a:r>
              <a:rPr lang="en-US" sz="2200" dirty="0"/>
              <a:t>Middle - resolution of 162 to 322 - affects finer facial features, hair style, eyes open/closed.</a:t>
            </a:r>
          </a:p>
          <a:p>
            <a:endParaRPr lang="en-US" sz="2200" dirty="0"/>
          </a:p>
          <a:p>
            <a:r>
              <a:rPr lang="en-US" sz="2200" dirty="0"/>
              <a:t>Fine - resolution of 642 to 10242 - affects color scheme (eye, hair and skin) and micro features.</a:t>
            </a:r>
          </a:p>
          <a:p>
            <a:pPr marL="0" indent="0">
              <a:buNone/>
            </a:pPr>
            <a:endParaRPr lang="en-US" dirty="0"/>
          </a:p>
        </p:txBody>
      </p:sp>
      <p:pic>
        <p:nvPicPr>
          <p:cNvPr id="1026" name="Picture 2">
            <a:extLst>
              <a:ext uri="{FF2B5EF4-FFF2-40B4-BE49-F238E27FC236}">
                <a16:creationId xmlns:a16="http://schemas.microsoft.com/office/drawing/2014/main" id="{565BFD35-8772-5443-8D09-1DBE9DC0D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063" y="1910881"/>
            <a:ext cx="5862704" cy="3329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798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0CF4-098E-9342-88B8-7F14D294A2DC}"/>
              </a:ext>
            </a:extLst>
          </p:cNvPr>
          <p:cNvSpPr>
            <a:spLocks noGrp="1"/>
          </p:cNvSpPr>
          <p:nvPr>
            <p:ph type="title"/>
          </p:nvPr>
        </p:nvSpPr>
        <p:spPr/>
        <p:txBody>
          <a:bodyPr>
            <a:normAutofit fontScale="90000"/>
          </a:bodyPr>
          <a:lstStyle/>
          <a:p>
            <a:r>
              <a:rPr lang="en-US" dirty="0" err="1"/>
              <a:t>AdaIN</a:t>
            </a:r>
            <a:r>
              <a:rPr lang="en-US" dirty="0"/>
              <a:t> (Adaptive Instance Normalization)</a:t>
            </a:r>
          </a:p>
        </p:txBody>
      </p:sp>
      <p:sp>
        <p:nvSpPr>
          <p:cNvPr id="3" name="Content Placeholder 2">
            <a:extLst>
              <a:ext uri="{FF2B5EF4-FFF2-40B4-BE49-F238E27FC236}">
                <a16:creationId xmlns:a16="http://schemas.microsoft.com/office/drawing/2014/main" id="{654A95D6-F03B-DA42-9042-56808E2F8263}"/>
              </a:ext>
            </a:extLst>
          </p:cNvPr>
          <p:cNvSpPr>
            <a:spLocks noGrp="1"/>
          </p:cNvSpPr>
          <p:nvPr>
            <p:ph idx="1"/>
          </p:nvPr>
        </p:nvSpPr>
        <p:spPr>
          <a:xfrm>
            <a:off x="680358" y="1184565"/>
            <a:ext cx="10831283" cy="2244436"/>
          </a:xfrm>
        </p:spPr>
        <p:txBody>
          <a:bodyPr>
            <a:normAutofit fontScale="55000" lnSpcReduction="20000"/>
          </a:bodyPr>
          <a:lstStyle/>
          <a:p>
            <a:pPr marL="0" indent="0">
              <a:buNone/>
            </a:pPr>
            <a:r>
              <a:rPr lang="en-US" dirty="0"/>
              <a:t>Transfers the encoded information ⱳ at each resolution level, created by the Mapping Network, into the generated image synthesis network. </a:t>
            </a:r>
          </a:p>
          <a:p>
            <a:pPr marL="514350" indent="-514350">
              <a:buFont typeface="+mj-lt"/>
              <a:buAutoNum type="arabicPeriod"/>
            </a:pPr>
            <a:r>
              <a:rPr lang="en-US" dirty="0">
                <a:solidFill>
                  <a:schemeClr val="tx1"/>
                </a:solidFill>
              </a:rPr>
              <a:t>Each channel of the convolution layer output is first normalized to make sure the scaling and shifting have the expected effect.</a:t>
            </a:r>
          </a:p>
          <a:p>
            <a:pPr marL="514350" indent="-514350">
              <a:buFont typeface="+mj-lt"/>
              <a:buAutoNum type="arabicPeriod"/>
            </a:pPr>
            <a:r>
              <a:rPr lang="en-US" dirty="0">
                <a:solidFill>
                  <a:schemeClr val="tx1"/>
                </a:solidFill>
              </a:rPr>
              <a:t>The intermediate vector ⱳ is transformed using another fully-connected layer (marked as A) into a scale and bias for each channel.</a:t>
            </a:r>
          </a:p>
          <a:p>
            <a:pPr marL="514350" indent="-514350">
              <a:buFont typeface="+mj-lt"/>
              <a:buAutoNum type="arabicPeriod"/>
            </a:pPr>
            <a:r>
              <a:rPr lang="en-US" dirty="0">
                <a:solidFill>
                  <a:schemeClr val="tx1"/>
                </a:solidFill>
              </a:rPr>
              <a:t>The scale and bias vectors shift each channel of the convolution output, thereby defining the importance of each filter in the convolution. This tuning translates the information from ⱳ to a visual representation.</a:t>
            </a:r>
          </a:p>
          <a:p>
            <a:endParaRPr lang="en-US" dirty="0"/>
          </a:p>
        </p:txBody>
      </p:sp>
      <p:pic>
        <p:nvPicPr>
          <p:cNvPr id="6146" name="Picture 2">
            <a:extLst>
              <a:ext uri="{FF2B5EF4-FFF2-40B4-BE49-F238E27FC236}">
                <a16:creationId xmlns:a16="http://schemas.microsoft.com/office/drawing/2014/main" id="{A044503B-B858-9D44-8157-7070F1AFE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672" y="3429000"/>
            <a:ext cx="7668656" cy="3088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35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0424-270A-344E-983B-87B3CEF76C6C}"/>
              </a:ext>
            </a:extLst>
          </p:cNvPr>
          <p:cNvSpPr>
            <a:spLocks noGrp="1"/>
          </p:cNvSpPr>
          <p:nvPr>
            <p:ph type="title"/>
          </p:nvPr>
        </p:nvSpPr>
        <p:spPr/>
        <p:txBody>
          <a:bodyPr>
            <a:normAutofit/>
          </a:bodyPr>
          <a:lstStyle/>
          <a:p>
            <a:r>
              <a:rPr lang="en-US" dirty="0"/>
              <a:t>Reduced feature entanglement </a:t>
            </a:r>
          </a:p>
        </p:txBody>
      </p:sp>
      <p:sp>
        <p:nvSpPr>
          <p:cNvPr id="3" name="Content Placeholder 2">
            <a:extLst>
              <a:ext uri="{FF2B5EF4-FFF2-40B4-BE49-F238E27FC236}">
                <a16:creationId xmlns:a16="http://schemas.microsoft.com/office/drawing/2014/main" id="{FA375A25-55E0-984B-A8F5-CAB6E26AECD1}"/>
              </a:ext>
            </a:extLst>
          </p:cNvPr>
          <p:cNvSpPr>
            <a:spLocks noGrp="1"/>
          </p:cNvSpPr>
          <p:nvPr>
            <p:ph idx="1"/>
          </p:nvPr>
        </p:nvSpPr>
        <p:spPr/>
        <p:txBody>
          <a:bodyPr>
            <a:normAutofit/>
          </a:bodyPr>
          <a:lstStyle/>
          <a:p>
            <a:r>
              <a:rPr lang="en-US" sz="2800" dirty="0"/>
              <a:t>Feature entanglement occurs when using an unbalanced dataset.</a:t>
            </a:r>
          </a:p>
          <a:p>
            <a:endParaRPr lang="en-US" sz="2800" dirty="0"/>
          </a:p>
          <a:p>
            <a:r>
              <a:rPr lang="en-US" sz="2800" dirty="0"/>
              <a:t>Most models, and </a:t>
            </a:r>
            <a:r>
              <a:rPr lang="en-US" sz="2800" dirty="0" err="1"/>
              <a:t>ProGAN</a:t>
            </a:r>
            <a:r>
              <a:rPr lang="en-US" sz="2800" dirty="0"/>
              <a:t> among them, use the random input to create the initial image of the generator (i.e. the input of the 4×4 level). </a:t>
            </a:r>
          </a:p>
          <a:p>
            <a:endParaRPr lang="en-US" sz="2800" dirty="0"/>
          </a:p>
          <a:p>
            <a:r>
              <a:rPr lang="en-US" sz="2800" dirty="0" err="1"/>
              <a:t>StyleGAN</a:t>
            </a:r>
            <a:r>
              <a:rPr lang="en-US" sz="2800" dirty="0"/>
              <a:t> controls features by ⱳ and the </a:t>
            </a:r>
            <a:r>
              <a:rPr lang="en-US" sz="2800" dirty="0" err="1"/>
              <a:t>AdaIN</a:t>
            </a:r>
            <a:r>
              <a:rPr lang="en-US" sz="2800" dirty="0"/>
              <a:t>, and therefore the initial input can be omitted and replaced by constant values.</a:t>
            </a:r>
          </a:p>
        </p:txBody>
      </p:sp>
    </p:spTree>
    <p:extLst>
      <p:ext uri="{BB962C8B-B14F-4D97-AF65-F5344CB8AC3E}">
        <p14:creationId xmlns:p14="http://schemas.microsoft.com/office/powerpoint/2010/main" val="2255185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site&#10;&#10;Description automatically generated">
            <a:extLst>
              <a:ext uri="{FF2B5EF4-FFF2-40B4-BE49-F238E27FC236}">
                <a16:creationId xmlns:a16="http://schemas.microsoft.com/office/drawing/2014/main" id="{43F97C84-D049-0848-9CC6-84E0EC5D0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65" y="3201302"/>
            <a:ext cx="4305585" cy="3132262"/>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CA006427-E095-804C-81CE-D8C827721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765" y="282388"/>
            <a:ext cx="3782683" cy="2988650"/>
          </a:xfrm>
          <a:prstGeom prst="rect">
            <a:avLst/>
          </a:prstGeom>
        </p:spPr>
      </p:pic>
      <p:pic>
        <p:nvPicPr>
          <p:cNvPr id="11" name="Picture 10" descr="Application&#10;&#10;Description automatically generated with medium confidence">
            <a:extLst>
              <a:ext uri="{FF2B5EF4-FFF2-40B4-BE49-F238E27FC236}">
                <a16:creationId xmlns:a16="http://schemas.microsoft.com/office/drawing/2014/main" id="{BEE2C3F9-E34A-1144-AD1B-5B5850702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822" y="3173714"/>
            <a:ext cx="3999367" cy="3159850"/>
          </a:xfrm>
          <a:prstGeom prst="rect">
            <a:avLst/>
          </a:prstGeom>
        </p:spPr>
      </p:pic>
      <p:pic>
        <p:nvPicPr>
          <p:cNvPr id="13" name="Picture 12" descr="A picture containing application&#10;&#10;Description automatically generated">
            <a:extLst>
              <a:ext uri="{FF2B5EF4-FFF2-40B4-BE49-F238E27FC236}">
                <a16:creationId xmlns:a16="http://schemas.microsoft.com/office/drawing/2014/main" id="{BF37E6D7-7632-674B-85BE-1E33B4D03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3822" y="206254"/>
            <a:ext cx="3999367" cy="2967460"/>
          </a:xfrm>
          <a:prstGeom prst="rect">
            <a:avLst/>
          </a:prstGeom>
        </p:spPr>
      </p:pic>
      <p:sp>
        <p:nvSpPr>
          <p:cNvPr id="14" name="TextBox 13">
            <a:extLst>
              <a:ext uri="{FF2B5EF4-FFF2-40B4-BE49-F238E27FC236}">
                <a16:creationId xmlns:a16="http://schemas.microsoft.com/office/drawing/2014/main" id="{5E4C6DAA-C63C-EA4B-BF94-5818F9B2E456}"/>
              </a:ext>
            </a:extLst>
          </p:cNvPr>
          <p:cNvSpPr txBox="1"/>
          <p:nvPr/>
        </p:nvSpPr>
        <p:spPr>
          <a:xfrm>
            <a:off x="350049" y="2388884"/>
            <a:ext cx="2333773" cy="1569660"/>
          </a:xfrm>
          <a:prstGeom prst="rect">
            <a:avLst/>
          </a:prstGeom>
          <a:noFill/>
        </p:spPr>
        <p:txBody>
          <a:bodyPr wrap="square" rtlCol="0">
            <a:spAutoFit/>
          </a:bodyPr>
          <a:lstStyle/>
          <a:p>
            <a:r>
              <a:rPr lang="en-US" sz="3200" b="1" dirty="0" err="1"/>
              <a:t>Keras</a:t>
            </a:r>
            <a:endParaRPr lang="en-US" sz="3200" b="1" dirty="0"/>
          </a:p>
          <a:p>
            <a:r>
              <a:rPr lang="en-US" sz="3200" b="1" dirty="0"/>
              <a:t>Python Example</a:t>
            </a:r>
          </a:p>
        </p:txBody>
      </p:sp>
    </p:spTree>
    <p:extLst>
      <p:ext uri="{BB962C8B-B14F-4D97-AF65-F5344CB8AC3E}">
        <p14:creationId xmlns:p14="http://schemas.microsoft.com/office/powerpoint/2010/main" val="53941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5EDF0-8FEF-3F40-ADB7-2C3875467501}"/>
              </a:ext>
            </a:extLst>
          </p:cNvPr>
          <p:cNvSpPr>
            <a:spLocks noGrp="1"/>
          </p:cNvSpPr>
          <p:nvPr>
            <p:ph type="title"/>
          </p:nvPr>
        </p:nvSpPr>
        <p:spPr/>
        <p:txBody>
          <a:bodyPr/>
          <a:lstStyle/>
          <a:p>
            <a:r>
              <a:rPr lang="en-US" dirty="0"/>
              <a:t>Limitation of Style-GAN</a:t>
            </a:r>
          </a:p>
        </p:txBody>
      </p:sp>
      <p:sp>
        <p:nvSpPr>
          <p:cNvPr id="8" name="Content Placeholder 7">
            <a:extLst>
              <a:ext uri="{FF2B5EF4-FFF2-40B4-BE49-F238E27FC236}">
                <a16:creationId xmlns:a16="http://schemas.microsoft.com/office/drawing/2014/main" id="{B59EBE96-50E7-5445-8F27-1D626E4CD187}"/>
              </a:ext>
            </a:extLst>
          </p:cNvPr>
          <p:cNvSpPr>
            <a:spLocks noGrp="1"/>
          </p:cNvSpPr>
          <p:nvPr>
            <p:ph idx="1"/>
          </p:nvPr>
        </p:nvSpPr>
        <p:spPr>
          <a:xfrm>
            <a:off x="751117" y="3753314"/>
            <a:ext cx="10831283" cy="1797608"/>
          </a:xfrm>
        </p:spPr>
        <p:txBody>
          <a:bodyPr>
            <a:normAutofit/>
          </a:bodyPr>
          <a:lstStyle/>
          <a:p>
            <a:pPr marL="0" indent="0">
              <a:buNone/>
            </a:pPr>
            <a:r>
              <a:rPr lang="en-US" sz="2400" b="1" u="sng" dirty="0"/>
              <a:t>Water splotches: </a:t>
            </a:r>
            <a:r>
              <a:rPr lang="en-US" sz="2400" dirty="0"/>
              <a:t>Shiny blobs that are a give away for generated image detection models. </a:t>
            </a:r>
          </a:p>
          <a:p>
            <a:pPr marL="0" indent="0">
              <a:buNone/>
            </a:pPr>
            <a:r>
              <a:rPr lang="en-US" sz="2400" b="1" u="sng" dirty="0"/>
              <a:t>Phase Artifacts:</a:t>
            </a:r>
            <a:r>
              <a:rPr lang="en-US" sz="2400" dirty="0"/>
              <a:t> Unrealistic or uneven features within the generated image that are dissimilar from other features.</a:t>
            </a:r>
            <a:endParaRPr lang="en-US" sz="2400" b="1" u="sng" dirty="0"/>
          </a:p>
        </p:txBody>
      </p:sp>
      <p:pic>
        <p:nvPicPr>
          <p:cNvPr id="9" name="Content Placeholder 5">
            <a:extLst>
              <a:ext uri="{FF2B5EF4-FFF2-40B4-BE49-F238E27FC236}">
                <a16:creationId xmlns:a16="http://schemas.microsoft.com/office/drawing/2014/main" id="{59FFE507-009B-0948-A7E5-633BFCCBD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150" y="1213314"/>
            <a:ext cx="7505700" cy="2540000"/>
          </a:xfrm>
          <a:prstGeom prst="rect">
            <a:avLst/>
          </a:prstGeom>
        </p:spPr>
      </p:pic>
    </p:spTree>
    <p:extLst>
      <p:ext uri="{BB962C8B-B14F-4D97-AF65-F5344CB8AC3E}">
        <p14:creationId xmlns:p14="http://schemas.microsoft.com/office/powerpoint/2010/main" val="3945314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E07D-202A-F340-8222-3DCACC715C0D}"/>
              </a:ext>
            </a:extLst>
          </p:cNvPr>
          <p:cNvSpPr>
            <a:spLocks noGrp="1"/>
          </p:cNvSpPr>
          <p:nvPr>
            <p:ph type="title"/>
          </p:nvPr>
        </p:nvSpPr>
        <p:spPr/>
        <p:txBody>
          <a:bodyPr/>
          <a:lstStyle/>
          <a:p>
            <a:r>
              <a:rPr lang="en-US" dirty="0"/>
              <a:t>Additional Style-GAN Developments</a:t>
            </a:r>
          </a:p>
        </p:txBody>
      </p:sp>
      <p:sp>
        <p:nvSpPr>
          <p:cNvPr id="3" name="Content Placeholder 2">
            <a:extLst>
              <a:ext uri="{FF2B5EF4-FFF2-40B4-BE49-F238E27FC236}">
                <a16:creationId xmlns:a16="http://schemas.microsoft.com/office/drawing/2014/main" id="{DFC9C9D8-E8D0-F04F-8783-E69DDBC63DA9}"/>
              </a:ext>
            </a:extLst>
          </p:cNvPr>
          <p:cNvSpPr>
            <a:spLocks noGrp="1"/>
          </p:cNvSpPr>
          <p:nvPr>
            <p:ph idx="1"/>
          </p:nvPr>
        </p:nvSpPr>
        <p:spPr/>
        <p:txBody>
          <a:bodyPr/>
          <a:lstStyle/>
          <a:p>
            <a:pPr marL="0" indent="0">
              <a:buNone/>
            </a:pPr>
            <a:r>
              <a:rPr lang="en-US" sz="2000" b="1" dirty="0"/>
              <a:t>Style-GAN2</a:t>
            </a:r>
          </a:p>
          <a:p>
            <a:r>
              <a:rPr lang="en-US" sz="2000" dirty="0"/>
              <a:t>The author employs weight demodulation and removing progressive growing to prevent water splotches and phase artifacts.</a:t>
            </a:r>
          </a:p>
          <a:p>
            <a:r>
              <a:rPr lang="en-US" sz="2000" dirty="0"/>
              <a:t>Images in Style-GAN have a strong location preference for facial image features like noses and eyes. The authors attribute this to progressive growing.</a:t>
            </a:r>
          </a:p>
          <a:p>
            <a:pPr marL="0" indent="0">
              <a:buNone/>
            </a:pPr>
            <a:r>
              <a:rPr lang="en-US" sz="2000" b="1" dirty="0"/>
              <a:t>Image2Style-GAN++</a:t>
            </a:r>
          </a:p>
          <a:p>
            <a:r>
              <a:rPr lang="en-US" sz="2000" dirty="0"/>
              <a:t>Embed segmentation images into latent space of Style-GAN for localized control over</a:t>
            </a:r>
            <a:br>
              <a:rPr lang="en-US" sz="2000" dirty="0"/>
            </a:br>
            <a:r>
              <a:rPr lang="en-US" sz="2000" dirty="0"/>
              <a:t>editing operations.</a:t>
            </a:r>
          </a:p>
          <a:p>
            <a:r>
              <a:rPr lang="en-US" sz="2000" dirty="0"/>
              <a:t>Employs activation tensor manipulations </a:t>
            </a:r>
          </a:p>
          <a:p>
            <a:pPr marL="0" indent="0">
              <a:buNone/>
            </a:pPr>
            <a:r>
              <a:rPr lang="en-US" sz="2000" dirty="0"/>
              <a:t>      to guide the model to locations to interpolate.</a:t>
            </a:r>
          </a:p>
          <a:p>
            <a:endParaRPr lang="en-US" sz="2000" dirty="0"/>
          </a:p>
          <a:p>
            <a:endParaRPr lang="en-US" dirty="0"/>
          </a:p>
        </p:txBody>
      </p:sp>
      <p:pic>
        <p:nvPicPr>
          <p:cNvPr id="1028" name="Picture 4" descr="Image2StyleGAN++: How to Edit the Embedded Images?">
            <a:extLst>
              <a:ext uri="{FF2B5EF4-FFF2-40B4-BE49-F238E27FC236}">
                <a16:creationId xmlns:a16="http://schemas.microsoft.com/office/drawing/2014/main" id="{2FD55677-89EC-634F-8CB7-037BC0894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449" y="4128522"/>
            <a:ext cx="5689600" cy="142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972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7F03-3F45-2840-8C9D-35D49096711D}"/>
              </a:ext>
            </a:extLst>
          </p:cNvPr>
          <p:cNvSpPr>
            <a:spLocks noGrp="1"/>
          </p:cNvSpPr>
          <p:nvPr>
            <p:ph type="title"/>
          </p:nvPr>
        </p:nvSpPr>
        <p:spPr/>
        <p:txBody>
          <a:bodyPr>
            <a:normAutofit/>
          </a:bodyPr>
          <a:lstStyle/>
          <a:p>
            <a:r>
              <a:rPr lang="en-US" dirty="0"/>
              <a:t>Additional Style-GAN Developments </a:t>
            </a:r>
          </a:p>
        </p:txBody>
      </p:sp>
      <p:sp>
        <p:nvSpPr>
          <p:cNvPr id="3" name="Content Placeholder 2">
            <a:extLst>
              <a:ext uri="{FF2B5EF4-FFF2-40B4-BE49-F238E27FC236}">
                <a16:creationId xmlns:a16="http://schemas.microsoft.com/office/drawing/2014/main" id="{0195BA50-0746-EC44-9C6E-22B0CE505CD3}"/>
              </a:ext>
            </a:extLst>
          </p:cNvPr>
          <p:cNvSpPr>
            <a:spLocks noGrp="1"/>
          </p:cNvSpPr>
          <p:nvPr>
            <p:ph idx="1"/>
          </p:nvPr>
        </p:nvSpPr>
        <p:spPr>
          <a:xfrm>
            <a:off x="680358" y="1204242"/>
            <a:ext cx="6513818" cy="3950721"/>
          </a:xfrm>
        </p:spPr>
        <p:txBody>
          <a:bodyPr/>
          <a:lstStyle/>
          <a:p>
            <a:pPr marL="0" indent="0">
              <a:buNone/>
            </a:pPr>
            <a:r>
              <a:rPr lang="en-US" sz="2400" b="1" dirty="0" err="1"/>
              <a:t>LoGAN</a:t>
            </a:r>
            <a:endParaRPr lang="en-US" sz="2400" b="1" dirty="0"/>
          </a:p>
          <a:p>
            <a:r>
              <a:rPr lang="en-US" sz="2400" dirty="0"/>
              <a:t>Combines </a:t>
            </a:r>
            <a:r>
              <a:rPr lang="en-US" sz="2400" dirty="0" err="1"/>
              <a:t>cGAN</a:t>
            </a:r>
            <a:r>
              <a:rPr lang="en-US" sz="2400" dirty="0"/>
              <a:t> and Style-GAN models to conditional produce logos with specific features.</a:t>
            </a:r>
          </a:p>
          <a:p>
            <a:r>
              <a:rPr lang="en-US" sz="2400" dirty="0"/>
              <a:t>Challenge with this dataset is virtual characteristic are hard to define in logos.</a:t>
            </a:r>
          </a:p>
          <a:p>
            <a:pPr marL="0" indent="0">
              <a:buNone/>
            </a:pPr>
            <a:endParaRPr lang="en-US" dirty="0"/>
          </a:p>
          <a:p>
            <a:pPr marL="0" indent="0">
              <a:buNone/>
            </a:pPr>
            <a:endParaRPr lang="en-US" dirty="0"/>
          </a:p>
        </p:txBody>
      </p:sp>
      <p:pic>
        <p:nvPicPr>
          <p:cNvPr id="5" name="Picture 4" descr="Diagram&#10;&#10;Description automatically generated">
            <a:extLst>
              <a:ext uri="{FF2B5EF4-FFF2-40B4-BE49-F238E27FC236}">
                <a16:creationId xmlns:a16="http://schemas.microsoft.com/office/drawing/2014/main" id="{B136094F-FC7E-7944-AC8E-048966594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516" y="3678397"/>
            <a:ext cx="5784827" cy="3179603"/>
          </a:xfrm>
          <a:prstGeom prst="rect">
            <a:avLst/>
          </a:prstGeom>
        </p:spPr>
      </p:pic>
      <p:pic>
        <p:nvPicPr>
          <p:cNvPr id="7" name="Picture 6" descr="Logo, company name&#10;&#10;Description automatically generated">
            <a:extLst>
              <a:ext uri="{FF2B5EF4-FFF2-40B4-BE49-F238E27FC236}">
                <a16:creationId xmlns:a16="http://schemas.microsoft.com/office/drawing/2014/main" id="{818907D6-FD25-1645-88C2-49896EAD4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176" y="1597202"/>
            <a:ext cx="4676129" cy="4029430"/>
          </a:xfrm>
          <a:prstGeom prst="rect">
            <a:avLst/>
          </a:prstGeom>
        </p:spPr>
      </p:pic>
    </p:spTree>
    <p:extLst>
      <p:ext uri="{BB962C8B-B14F-4D97-AF65-F5344CB8AC3E}">
        <p14:creationId xmlns:p14="http://schemas.microsoft.com/office/powerpoint/2010/main" val="578011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2307-7288-154D-B6C5-C552F9837E66}"/>
              </a:ext>
            </a:extLst>
          </p:cNvPr>
          <p:cNvSpPr>
            <a:spLocks noGrp="1"/>
          </p:cNvSpPr>
          <p:nvPr>
            <p:ph type="title"/>
          </p:nvPr>
        </p:nvSpPr>
        <p:spPr/>
        <p:txBody>
          <a:bodyPr>
            <a:normAutofit fontScale="90000"/>
          </a:bodyPr>
          <a:lstStyle/>
          <a:p>
            <a:r>
              <a:rPr lang="en-US" dirty="0"/>
              <a:t>Employing GANs in Additive Manufacturing to Fill Missing Data</a:t>
            </a:r>
          </a:p>
        </p:txBody>
      </p:sp>
      <p:sp>
        <p:nvSpPr>
          <p:cNvPr id="3" name="Content Placeholder 2">
            <a:extLst>
              <a:ext uri="{FF2B5EF4-FFF2-40B4-BE49-F238E27FC236}">
                <a16:creationId xmlns:a16="http://schemas.microsoft.com/office/drawing/2014/main" id="{26F2BB3D-7026-8F48-BE31-EF6DEBDD4615}"/>
              </a:ext>
            </a:extLst>
          </p:cNvPr>
          <p:cNvSpPr>
            <a:spLocks noGrp="1"/>
          </p:cNvSpPr>
          <p:nvPr>
            <p:ph idx="1"/>
          </p:nvPr>
        </p:nvSpPr>
        <p:spPr>
          <a:xfrm>
            <a:off x="814448" y="1546412"/>
            <a:ext cx="10944194" cy="4532258"/>
          </a:xfrm>
        </p:spPr>
        <p:txBody>
          <a:bodyPr>
            <a:normAutofit/>
          </a:bodyPr>
          <a:lstStyle/>
          <a:p>
            <a:pPr marL="0" indent="0">
              <a:buNone/>
            </a:pPr>
            <a:r>
              <a:rPr lang="en-US" sz="2400" dirty="0"/>
              <a:t>The objective is to employ Generative Adversary Networks (GANS) to fill missing thermal sensor data locations for Additive Manufacturing.</a:t>
            </a:r>
          </a:p>
          <a:p>
            <a:pPr marL="0" indent="0">
              <a:buNone/>
            </a:pPr>
            <a:r>
              <a:rPr lang="en-US" sz="2400" dirty="0"/>
              <a:t>Advantages of In-situ Thermal Imaging:</a:t>
            </a:r>
          </a:p>
          <a:p>
            <a:pPr marL="457200" indent="-457200">
              <a:buFont typeface="+mj-lt"/>
              <a:buAutoNum type="arabicPeriod"/>
            </a:pPr>
            <a:r>
              <a:rPr lang="en-US" sz="2400" dirty="0"/>
              <a:t>Monitor the quality of part.</a:t>
            </a:r>
          </a:p>
          <a:p>
            <a:pPr marL="457200" indent="-457200">
              <a:buFont typeface="+mj-lt"/>
              <a:buAutoNum type="arabicPeriod"/>
            </a:pPr>
            <a:r>
              <a:rPr lang="en-US" sz="2400" dirty="0"/>
              <a:t>Detect abnormalities not easily seen from the outer </a:t>
            </a:r>
          </a:p>
          <a:p>
            <a:pPr marL="0" indent="0">
              <a:buNone/>
            </a:pPr>
            <a:r>
              <a:rPr lang="en-US" sz="2000" dirty="0"/>
              <a:t>	</a:t>
            </a:r>
            <a:r>
              <a:rPr lang="en-US" sz="2400" dirty="0"/>
              <a:t>layer.</a:t>
            </a:r>
          </a:p>
          <a:p>
            <a:pPr marL="0" indent="0">
              <a:buNone/>
            </a:pPr>
            <a:r>
              <a:rPr lang="en-US" sz="2400" b="1" dirty="0"/>
              <a:t>Key Challenges: </a:t>
            </a:r>
            <a:r>
              <a:rPr lang="en-US" sz="2400" dirty="0"/>
              <a:t>(1) Limiting capturing area </a:t>
            </a:r>
          </a:p>
          <a:p>
            <a:pPr marL="0" indent="0">
              <a:buNone/>
            </a:pPr>
            <a:r>
              <a:rPr lang="en-US" sz="2400" dirty="0"/>
              <a:t>		   		     (2) Limiting capturing speed</a:t>
            </a:r>
          </a:p>
        </p:txBody>
      </p:sp>
      <p:pic>
        <p:nvPicPr>
          <p:cNvPr id="8" name="Picture 7">
            <a:extLst>
              <a:ext uri="{FF2B5EF4-FFF2-40B4-BE49-F238E27FC236}">
                <a16:creationId xmlns:a16="http://schemas.microsoft.com/office/drawing/2014/main" id="{14EE0DD7-B2A2-0D48-9D2F-5BE05903800B}"/>
              </a:ext>
            </a:extLst>
          </p:cNvPr>
          <p:cNvPicPr>
            <a:picLocks noChangeAspect="1"/>
          </p:cNvPicPr>
          <p:nvPr/>
        </p:nvPicPr>
        <p:blipFill>
          <a:blip r:embed="rId3"/>
          <a:stretch>
            <a:fillRect/>
          </a:stretch>
        </p:blipFill>
        <p:spPr>
          <a:xfrm>
            <a:off x="8557741" y="2580730"/>
            <a:ext cx="2819811" cy="2730858"/>
          </a:xfrm>
          <a:prstGeom prst="rect">
            <a:avLst/>
          </a:prstGeom>
        </p:spPr>
      </p:pic>
    </p:spTree>
    <p:extLst>
      <p:ext uri="{BB962C8B-B14F-4D97-AF65-F5344CB8AC3E}">
        <p14:creationId xmlns:p14="http://schemas.microsoft.com/office/powerpoint/2010/main" val="4034887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idx="1"/>
          </p:nvPr>
        </p:nvSpPr>
        <p:spPr>
          <a:xfrm>
            <a:off x="838200" y="1527675"/>
            <a:ext cx="10515600" cy="4386237"/>
          </a:xfrm>
        </p:spPr>
        <p:txBody>
          <a:bodyPr>
            <a:normAutofit fontScale="85000" lnSpcReduction="20000"/>
          </a:bodyPr>
          <a:lstStyle/>
          <a:p>
            <a:pPr marL="0" indent="0">
              <a:buNone/>
            </a:pPr>
            <a:r>
              <a:rPr lang="en-US" sz="2600" dirty="0"/>
              <a:t>There is a need for a thermal surrogate method that can reflect thermal properties throughout the additively manufactured part. </a:t>
            </a:r>
          </a:p>
          <a:p>
            <a:pPr marL="0" indent="0">
              <a:buNone/>
            </a:pPr>
            <a:r>
              <a:rPr lang="en-US" sz="2600" b="1" dirty="0"/>
              <a:t>Technical Challenges:</a:t>
            </a:r>
          </a:p>
          <a:p>
            <a:pPr marL="514350" lvl="1" indent="-514350">
              <a:spcBef>
                <a:spcPts val="1000"/>
              </a:spcBef>
              <a:buFont typeface="+mj-lt"/>
              <a:buAutoNum type="arabicPeriod"/>
            </a:pPr>
            <a:r>
              <a:rPr lang="en-US" sz="2600" dirty="0"/>
              <a:t>Developing a melt pool image that reflects what nearby melt pool images are doing on the same fabrication track.</a:t>
            </a:r>
          </a:p>
          <a:p>
            <a:pPr marL="514350" lvl="1" indent="-514350">
              <a:spcBef>
                <a:spcPts val="1000"/>
              </a:spcBef>
              <a:buFont typeface="+mj-lt"/>
              <a:buAutoNum type="arabicPeriod"/>
            </a:pPr>
            <a:r>
              <a:rPr lang="en-US" sz="2600" dirty="0"/>
              <a:t>Creating a Generator of melt pool images that accurately reflects the printing direction.</a:t>
            </a:r>
          </a:p>
          <a:p>
            <a:pPr marL="0" lvl="1" indent="0">
              <a:spcBef>
                <a:spcPts val="1000"/>
              </a:spcBef>
              <a:buNone/>
            </a:pPr>
            <a:r>
              <a:rPr lang="en-US" sz="2600" b="1" dirty="0"/>
              <a:t>Technical Contribution: </a:t>
            </a:r>
          </a:p>
          <a:p>
            <a:pPr marL="514350" lvl="1" indent="-514350">
              <a:spcBef>
                <a:spcPts val="1000"/>
              </a:spcBef>
              <a:buFont typeface="+mj-lt"/>
              <a:buAutoNum type="arabicPeriod"/>
            </a:pPr>
            <a:r>
              <a:rPr lang="en-US" sz="2600" dirty="0"/>
              <a:t>Combine melt pool thermal images using style-</a:t>
            </a:r>
            <a:r>
              <a:rPr lang="en-US" sz="2600" dirty="0" err="1"/>
              <a:t>gan</a:t>
            </a:r>
            <a:r>
              <a:rPr lang="en-US" sz="2600" dirty="0"/>
              <a:t> mapping network.. </a:t>
            </a:r>
          </a:p>
          <a:p>
            <a:pPr marL="514350" lvl="1" indent="-514350">
              <a:spcBef>
                <a:spcPts val="1000"/>
              </a:spcBef>
              <a:buFont typeface="+mj-lt"/>
              <a:buAutoNum type="arabicPeriod"/>
            </a:pPr>
            <a:r>
              <a:rPr lang="en-US" sz="2600" dirty="0"/>
              <a:t>Train a combined style and conditional GAN to generate a melt pool images with a conditional print direction and abnormality labels and transfer the style to the combined melt pool thermal images.</a:t>
            </a:r>
          </a:p>
          <a:p>
            <a:pPr marL="0" lvl="1" indent="0">
              <a:spcBef>
                <a:spcPts val="1000"/>
              </a:spcBef>
              <a:buNone/>
            </a:pPr>
            <a:endParaRPr lang="en-US" sz="2800" dirty="0"/>
          </a:p>
        </p:txBody>
      </p:sp>
    </p:spTree>
    <p:extLst>
      <p:ext uri="{BB962C8B-B14F-4D97-AF65-F5344CB8AC3E}">
        <p14:creationId xmlns:p14="http://schemas.microsoft.com/office/powerpoint/2010/main" val="1008870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23ACA6F-000B-430C-A21B-1CC366B32CA3}"/>
              </a:ext>
            </a:extLst>
          </p:cNvPr>
          <p:cNvSpPr>
            <a:spLocks noGrp="1"/>
          </p:cNvSpPr>
          <p:nvPr>
            <p:ph type="title"/>
          </p:nvPr>
        </p:nvSpPr>
        <p:spPr>
          <a:xfrm>
            <a:off x="162538" y="165448"/>
            <a:ext cx="10831283" cy="1143000"/>
          </a:xfrm>
        </p:spPr>
        <p:txBody>
          <a:bodyPr/>
          <a:lstStyle/>
          <a:p>
            <a:r>
              <a:rPr lang="en-US" dirty="0"/>
              <a:t>Recap: Conditional GANS</a:t>
            </a:r>
          </a:p>
        </p:txBody>
      </p:sp>
      <p:sp>
        <p:nvSpPr>
          <p:cNvPr id="6" name="TextBox 5">
            <a:extLst>
              <a:ext uri="{FF2B5EF4-FFF2-40B4-BE49-F238E27FC236}">
                <a16:creationId xmlns:a16="http://schemas.microsoft.com/office/drawing/2014/main" id="{A1EF1794-6961-447A-A1BB-5F00AAE1CDB4}"/>
              </a:ext>
            </a:extLst>
          </p:cNvPr>
          <p:cNvSpPr txBox="1"/>
          <p:nvPr/>
        </p:nvSpPr>
        <p:spPr>
          <a:xfrm>
            <a:off x="923854" y="1357484"/>
            <a:ext cx="5785450" cy="830997"/>
          </a:xfrm>
          <a:prstGeom prst="rect">
            <a:avLst/>
          </a:prstGeom>
          <a:noFill/>
        </p:spPr>
        <p:txBody>
          <a:bodyPr wrap="square" rtlCol="0">
            <a:spAutoFit/>
          </a:bodyPr>
          <a:lstStyle/>
          <a:p>
            <a:r>
              <a:rPr lang="en-US" sz="1600" dirty="0"/>
              <a:t>cGANs have </a:t>
            </a:r>
            <a:r>
              <a:rPr lang="en-US" sz="1600" b="1" dirty="0"/>
              <a:t>TWO</a:t>
            </a:r>
            <a:r>
              <a:rPr lang="en-US" sz="1600" dirty="0"/>
              <a:t> main advantages over traditional GANs</a:t>
            </a:r>
          </a:p>
          <a:p>
            <a:pPr marL="800100" lvl="1" indent="-342900">
              <a:buAutoNum type="arabicPeriod"/>
            </a:pPr>
            <a:r>
              <a:rPr lang="en-US" sz="1600" b="1" dirty="0"/>
              <a:t>Improve the overall GAN model</a:t>
            </a:r>
          </a:p>
          <a:p>
            <a:pPr marL="800100" lvl="1" indent="-342900">
              <a:buAutoNum type="arabicPeriod"/>
            </a:pPr>
            <a:r>
              <a:rPr lang="en-US" sz="1600" b="1" dirty="0"/>
              <a:t>Targeted Image Generation</a:t>
            </a:r>
          </a:p>
        </p:txBody>
      </p:sp>
      <p:sp>
        <p:nvSpPr>
          <p:cNvPr id="7" name="TextBox 6">
            <a:extLst>
              <a:ext uri="{FF2B5EF4-FFF2-40B4-BE49-F238E27FC236}">
                <a16:creationId xmlns:a16="http://schemas.microsoft.com/office/drawing/2014/main" id="{EE5DFA80-14B1-4CCF-937A-6053FB6521D7}"/>
              </a:ext>
            </a:extLst>
          </p:cNvPr>
          <p:cNvSpPr txBox="1"/>
          <p:nvPr/>
        </p:nvSpPr>
        <p:spPr>
          <a:xfrm>
            <a:off x="1026051" y="2437217"/>
            <a:ext cx="9867182" cy="3139321"/>
          </a:xfrm>
          <a:prstGeom prst="rect">
            <a:avLst/>
          </a:prstGeom>
          <a:noFill/>
        </p:spPr>
        <p:txBody>
          <a:bodyPr wrap="square" rtlCol="0">
            <a:spAutoFit/>
          </a:bodyPr>
          <a:lstStyle/>
          <a:p>
            <a:r>
              <a:rPr lang="en-US" dirty="0"/>
              <a:t>To start, by incorporating this additional information, cGAN provide several improvements:</a:t>
            </a:r>
          </a:p>
          <a:p>
            <a:pPr marL="742950" lvl="1" indent="-285750">
              <a:buFont typeface="Arial" panose="020B0604020202020204" pitchFamily="34" charset="0"/>
              <a:buChar char="•"/>
            </a:pPr>
            <a:r>
              <a:rPr lang="en-US" dirty="0"/>
              <a:t>More Stable Training</a:t>
            </a:r>
          </a:p>
          <a:p>
            <a:pPr marL="742950" lvl="1" indent="-285750">
              <a:buFont typeface="Arial" panose="020B0604020202020204" pitchFamily="34" charset="0"/>
              <a:buChar char="•"/>
            </a:pPr>
            <a:r>
              <a:rPr lang="en-US" dirty="0"/>
              <a:t>Faster Training and Convergence</a:t>
            </a:r>
          </a:p>
          <a:p>
            <a:pPr marL="742950" lvl="1" indent="-285750">
              <a:buFont typeface="Arial" panose="020B0604020202020204" pitchFamily="34" charset="0"/>
              <a:buChar char="•"/>
            </a:pPr>
            <a:r>
              <a:rPr lang="en-US" dirty="0"/>
              <a:t>Higher Quality Images</a:t>
            </a:r>
          </a:p>
          <a:p>
            <a:endParaRPr lang="en-US" dirty="0"/>
          </a:p>
          <a:p>
            <a:r>
              <a:rPr lang="en-US" dirty="0"/>
              <a:t>In addition, these class labels allow for </a:t>
            </a:r>
            <a:r>
              <a:rPr lang="en-US" b="1" dirty="0"/>
              <a:t>targeted image generation</a:t>
            </a:r>
            <a:r>
              <a:rPr lang="en-US" dirty="0"/>
              <a:t>, given a specific conditioning value, which is extremely useful in a variety of applications</a:t>
            </a:r>
          </a:p>
          <a:p>
            <a:pPr marL="742950" lvl="1" indent="-285750">
              <a:buFont typeface="Arial" panose="020B0604020202020204" pitchFamily="34" charset="0"/>
              <a:buChar char="•"/>
            </a:pPr>
            <a:r>
              <a:rPr lang="en-US" dirty="0"/>
              <a:t>Image to Image Translation</a:t>
            </a:r>
          </a:p>
          <a:p>
            <a:pPr marL="742950" lvl="1" indent="-285750">
              <a:buFont typeface="Arial" panose="020B0604020202020204" pitchFamily="34" charset="0"/>
              <a:buChar char="•"/>
            </a:pPr>
            <a:r>
              <a:rPr lang="en-US" dirty="0"/>
              <a:t>Targeted Image generation</a:t>
            </a:r>
          </a:p>
          <a:p>
            <a:pPr marL="742950" lvl="1" indent="-285750">
              <a:buFont typeface="Arial" panose="020B0604020202020204" pitchFamily="34" charset="0"/>
              <a:buChar char="•"/>
            </a:pPr>
            <a:r>
              <a:rPr lang="en-US" dirty="0"/>
              <a:t>Video Generation</a:t>
            </a:r>
          </a:p>
          <a:p>
            <a:pPr marL="742950" lvl="1" indent="-285750">
              <a:buFont typeface="Arial" panose="020B0604020202020204" pitchFamily="34" charset="0"/>
              <a:buChar char="•"/>
            </a:pPr>
            <a:r>
              <a:rPr lang="en-US" dirty="0"/>
              <a:t>Unbalanced Data Generation (If enough samples to learn distribution)</a:t>
            </a:r>
          </a:p>
        </p:txBody>
      </p:sp>
    </p:spTree>
    <p:extLst>
      <p:ext uri="{BB962C8B-B14F-4D97-AF65-F5344CB8AC3E}">
        <p14:creationId xmlns:p14="http://schemas.microsoft.com/office/powerpoint/2010/main" val="3928518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14BD7-906A-534A-BEF2-6358C630CB93}"/>
              </a:ext>
            </a:extLst>
          </p:cNvPr>
          <p:cNvSpPr>
            <a:spLocks noGrp="1"/>
          </p:cNvSpPr>
          <p:nvPr>
            <p:ph type="title"/>
          </p:nvPr>
        </p:nvSpPr>
        <p:spPr/>
        <p:txBody>
          <a:bodyPr>
            <a:normAutofit fontScale="90000"/>
          </a:bodyPr>
          <a:lstStyle/>
          <a:p>
            <a:r>
              <a:rPr lang="en-US" dirty="0"/>
              <a:t>Generative Adversarial Network Methodology For Filling Missing Data</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C19436D-451C-F64E-88C7-0DA5C98AADA7}"/>
                  </a:ext>
                </a:extLst>
              </p:cNvPr>
              <p:cNvSpPr>
                <a:spLocks noGrp="1"/>
              </p:cNvSpPr>
              <p:nvPr>
                <p:ph sz="half" idx="2"/>
              </p:nvPr>
            </p:nvSpPr>
            <p:spPr>
              <a:xfrm>
                <a:off x="7767029" y="1524433"/>
                <a:ext cx="4424971" cy="4442963"/>
              </a:xfrm>
            </p:spPr>
            <p:txBody>
              <a:bodyPr>
                <a:normAutofit fontScale="92500" lnSpcReduction="20000"/>
              </a:bodyPr>
              <a:lstStyle/>
              <a:p>
                <a:pPr marL="0" indent="0">
                  <a:buNone/>
                </a:pPr>
                <a:r>
                  <a:rPr lang="en-US" sz="2200" b="1" dirty="0"/>
                  <a:t>(A): </a:t>
                </a:r>
                <a:r>
                  <a:rPr lang="en-US" sz="2200" dirty="0"/>
                  <a:t>Concatenate melt pool thermal images and print directions one hot encoder matrix.</a:t>
                </a:r>
              </a:p>
              <a:p>
                <a:pPr marL="0" indent="0">
                  <a:buNone/>
                </a:pPr>
                <a:r>
                  <a:rPr lang="en-US" sz="2200" b="1" dirty="0"/>
                  <a:t>(B): </a:t>
                </a:r>
                <a:r>
                  <a:rPr lang="en-US" sz="2200" dirty="0"/>
                  <a:t>Train FCNN and extract weight </a:t>
                </a:r>
                <a14:m>
                  <m:oMath xmlns:m="http://schemas.openxmlformats.org/officeDocument/2006/math">
                    <m:r>
                      <a:rPr lang="en-US" sz="2200" b="0" i="1" smtClean="0">
                        <a:latin typeface="Cambria Math" panose="02040503050406030204" pitchFamily="18" charset="0"/>
                      </a:rPr>
                      <m:t>𝑊</m:t>
                    </m:r>
                  </m:oMath>
                </a14:m>
                <a:r>
                  <a:rPr lang="en-US" sz="2200" dirty="0"/>
                  <a:t> from network for style.</a:t>
                </a:r>
              </a:p>
              <a:p>
                <a:pPr marL="0" indent="0">
                  <a:buNone/>
                </a:pPr>
                <a:r>
                  <a:rPr lang="en-US" sz="2200" b="1" dirty="0"/>
                  <a:t>(C): </a:t>
                </a:r>
                <a:r>
                  <a:rPr lang="en-US" sz="2200" dirty="0"/>
                  <a:t>Combine thermal images based of proximity to generating location to create content image.</a:t>
                </a:r>
              </a:p>
              <a:p>
                <a:pPr marL="0" indent="0">
                  <a:buNone/>
                </a:pPr>
                <a:r>
                  <a:rPr lang="en-US" sz="2200" b="1" dirty="0"/>
                  <a:t>(D): </a:t>
                </a:r>
                <a:r>
                  <a:rPr lang="en-US" sz="2200" dirty="0"/>
                  <a:t>Employ generator to create new image with print direction.</a:t>
                </a:r>
              </a:p>
              <a:p>
                <a:pPr marL="0" indent="0">
                  <a:buNone/>
                </a:pPr>
                <a:r>
                  <a:rPr lang="en-US" sz="2200" b="1" dirty="0"/>
                  <a:t>(F): </a:t>
                </a:r>
                <a:r>
                  <a:rPr lang="en-US" sz="2200" dirty="0"/>
                  <a:t>Feed real and generated images through discriminator to learn difference between images.</a:t>
                </a:r>
              </a:p>
              <a:p>
                <a:pPr marL="0" indent="0">
                  <a:buNone/>
                </a:pPr>
                <a:r>
                  <a:rPr lang="en-US" sz="2200" b="1" dirty="0"/>
                  <a:t>(Outcome): </a:t>
                </a:r>
                <a:r>
                  <a:rPr lang="en-US" sz="2200" dirty="0"/>
                  <a:t>Filling missing data along print tracks.</a:t>
                </a:r>
              </a:p>
              <a:p>
                <a:pPr marL="514350" indent="-514350">
                  <a:buFont typeface="+mj-lt"/>
                  <a:buAutoNum type="alphaLcParenR"/>
                </a:pPr>
                <a:endParaRPr lang="en-US" dirty="0"/>
              </a:p>
              <a:p>
                <a:pPr marL="514350" indent="-514350">
                  <a:buFont typeface="+mj-lt"/>
                  <a:buAutoNum type="alphaLcParenR"/>
                </a:pPr>
                <a:endParaRPr lang="en-US" dirty="0"/>
              </a:p>
              <a:p>
                <a:pPr marL="514350" indent="-514350">
                  <a:buFont typeface="+mj-lt"/>
                  <a:buAutoNum type="alphaLcParenR"/>
                </a:pPr>
                <a:endParaRPr lang="en-US" dirty="0"/>
              </a:p>
            </p:txBody>
          </p:sp>
        </mc:Choice>
        <mc:Fallback xmlns="">
          <p:sp>
            <p:nvSpPr>
              <p:cNvPr id="5" name="Content Placeholder 4">
                <a:extLst>
                  <a:ext uri="{FF2B5EF4-FFF2-40B4-BE49-F238E27FC236}">
                    <a16:creationId xmlns:a16="http://schemas.microsoft.com/office/drawing/2014/main" id="{4C19436D-451C-F64E-88C7-0DA5C98AADA7}"/>
                  </a:ext>
                </a:extLst>
              </p:cNvPr>
              <p:cNvSpPr>
                <a:spLocks noGrp="1" noRot="1" noChangeAspect="1" noMove="1" noResize="1" noEditPoints="1" noAdjustHandles="1" noChangeArrowheads="1" noChangeShapeType="1" noTextEdit="1"/>
              </p:cNvSpPr>
              <p:nvPr>
                <p:ph sz="half" idx="2"/>
              </p:nvPr>
            </p:nvSpPr>
            <p:spPr>
              <a:xfrm>
                <a:off x="7767029" y="1524433"/>
                <a:ext cx="4424971" cy="4442963"/>
              </a:xfrm>
              <a:blipFill>
                <a:blip r:embed="rId2"/>
                <a:stretch>
                  <a:fillRect l="-1429" t="-2286" r="-17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1FB2282-EF76-BB4E-9349-66A45BE44C79}"/>
              </a:ext>
            </a:extLst>
          </p:cNvPr>
          <p:cNvPicPr>
            <a:picLocks noChangeAspect="1"/>
          </p:cNvPicPr>
          <p:nvPr/>
        </p:nvPicPr>
        <p:blipFill>
          <a:blip r:embed="rId3"/>
          <a:stretch>
            <a:fillRect/>
          </a:stretch>
        </p:blipFill>
        <p:spPr>
          <a:xfrm>
            <a:off x="532611" y="1524434"/>
            <a:ext cx="7234418" cy="4276014"/>
          </a:xfrm>
          <a:prstGeom prst="rect">
            <a:avLst/>
          </a:prstGeom>
        </p:spPr>
      </p:pic>
    </p:spTree>
    <p:extLst>
      <p:ext uri="{BB962C8B-B14F-4D97-AF65-F5344CB8AC3E}">
        <p14:creationId xmlns:p14="http://schemas.microsoft.com/office/powerpoint/2010/main" val="2313153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E9F7-A675-EB4F-A587-4FFCD4EA4998}"/>
              </a:ext>
            </a:extLst>
          </p:cNvPr>
          <p:cNvSpPr>
            <a:spLocks noGrp="1"/>
          </p:cNvSpPr>
          <p:nvPr>
            <p:ph type="title"/>
          </p:nvPr>
        </p:nvSpPr>
        <p:spPr/>
        <p:txBody>
          <a:bodyPr/>
          <a:lstStyle/>
          <a:p>
            <a:r>
              <a:rPr lang="en-US" dirty="0"/>
              <a:t>Summarize</a:t>
            </a:r>
          </a:p>
        </p:txBody>
      </p:sp>
      <p:sp>
        <p:nvSpPr>
          <p:cNvPr id="3" name="Content Placeholder 2">
            <a:extLst>
              <a:ext uri="{FF2B5EF4-FFF2-40B4-BE49-F238E27FC236}">
                <a16:creationId xmlns:a16="http://schemas.microsoft.com/office/drawing/2014/main" id="{20C03297-DAD6-3E4A-97EA-E5B0490613A8}"/>
              </a:ext>
            </a:extLst>
          </p:cNvPr>
          <p:cNvSpPr>
            <a:spLocks noGrp="1"/>
          </p:cNvSpPr>
          <p:nvPr>
            <p:ph idx="1"/>
          </p:nvPr>
        </p:nvSpPr>
        <p:spPr/>
        <p:txBody>
          <a:bodyPr>
            <a:normAutofit/>
          </a:bodyPr>
          <a:lstStyle/>
          <a:p>
            <a:r>
              <a:rPr lang="en-US" sz="2400" dirty="0"/>
              <a:t>Style-GAN produces high-quality and realistic images but also allows for superior control and understanding of generated images</a:t>
            </a:r>
          </a:p>
          <a:p>
            <a:pPr marL="0" indent="0">
              <a:buNone/>
            </a:pPr>
            <a:endParaRPr lang="en-US" sz="2400" dirty="0"/>
          </a:p>
          <a:p>
            <a:r>
              <a:rPr lang="en-US" sz="2400" dirty="0"/>
              <a:t>The key contribution of </a:t>
            </a:r>
            <a:r>
              <a:rPr lang="en-US" sz="2400" dirty="0" err="1"/>
              <a:t>StyleGAN</a:t>
            </a:r>
            <a:r>
              <a:rPr lang="en-US" sz="2400" dirty="0"/>
              <a:t> is the mapping network that combines weights through </a:t>
            </a:r>
            <a:r>
              <a:rPr lang="en-US" sz="2400" dirty="0" err="1"/>
              <a:t>ProGAN</a:t>
            </a:r>
            <a:r>
              <a:rPr lang="en-US" sz="2400" dirty="0"/>
              <a:t> generator with Adaptive Normalization (</a:t>
            </a:r>
            <a:r>
              <a:rPr lang="en-US" sz="2400" dirty="0" err="1"/>
              <a:t>AdaIN</a:t>
            </a:r>
            <a:r>
              <a:rPr lang="en-US" sz="2400" dirty="0"/>
              <a:t>).</a:t>
            </a:r>
          </a:p>
          <a:p>
            <a:pPr marL="0" indent="0">
              <a:buNone/>
            </a:pPr>
            <a:endParaRPr lang="en-US" sz="2400" dirty="0"/>
          </a:p>
          <a:p>
            <a:r>
              <a:rPr lang="en-US" sz="2400" dirty="0"/>
              <a:t>A combined </a:t>
            </a:r>
            <a:r>
              <a:rPr lang="en-US" sz="2400" dirty="0" err="1"/>
              <a:t>cGAN</a:t>
            </a:r>
            <a:r>
              <a:rPr lang="en-US" sz="2400" dirty="0"/>
              <a:t> and Style-GAN structure methodology has the potential to combine melt pool images while controlling specific features properties.</a:t>
            </a:r>
          </a:p>
          <a:p>
            <a:endParaRPr lang="en-US" sz="2000" dirty="0"/>
          </a:p>
        </p:txBody>
      </p:sp>
    </p:spTree>
    <p:extLst>
      <p:ext uri="{BB962C8B-B14F-4D97-AF65-F5344CB8AC3E}">
        <p14:creationId xmlns:p14="http://schemas.microsoft.com/office/powerpoint/2010/main" val="70352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4A5F8-AB63-BF49-9FBD-BA713DC81993}"/>
              </a:ext>
            </a:extLst>
          </p:cNvPr>
          <p:cNvSpPr>
            <a:spLocks noGrp="1"/>
          </p:cNvSpPr>
          <p:nvPr>
            <p:ph type="title"/>
          </p:nvPr>
        </p:nvSpPr>
        <p:spPr/>
        <p:txBody>
          <a:bodyPr/>
          <a:lstStyle/>
          <a:p>
            <a:r>
              <a:rPr lang="en-US" dirty="0"/>
              <a:t>Weight demodulation</a:t>
            </a:r>
          </a:p>
        </p:txBody>
      </p:sp>
      <p:sp>
        <p:nvSpPr>
          <p:cNvPr id="3" name="Content Placeholder 2">
            <a:extLst>
              <a:ext uri="{FF2B5EF4-FFF2-40B4-BE49-F238E27FC236}">
                <a16:creationId xmlns:a16="http://schemas.microsoft.com/office/drawing/2014/main" id="{0B87143E-4C41-D647-B797-7CD1A16B4537}"/>
              </a:ext>
            </a:extLst>
          </p:cNvPr>
          <p:cNvSpPr>
            <a:spLocks noGrp="1"/>
          </p:cNvSpPr>
          <p:nvPr>
            <p:ph idx="1"/>
          </p:nvPr>
        </p:nvSpPr>
        <p:spPr/>
        <p:txBody>
          <a:bodyPr>
            <a:normAutofit/>
          </a:bodyPr>
          <a:lstStyle/>
          <a:p>
            <a:r>
              <a:rPr lang="en-US" sz="2000" dirty="0"/>
              <a:t>Adaptive Instance Normalization scales and shifts the activations of intermediate activations.</a:t>
            </a:r>
            <a:endParaRPr lang="en-US" sz="1400" dirty="0"/>
          </a:p>
          <a:p>
            <a:r>
              <a:rPr lang="en-US" sz="2000" dirty="0"/>
              <a:t>Weight demodulation takes the scale and shift parameters out of a sequential computation path, instead baking scaling into the parameters of convolutional layers.</a:t>
            </a:r>
          </a:p>
        </p:txBody>
      </p:sp>
      <p:pic>
        <p:nvPicPr>
          <p:cNvPr id="2050" name="Picture 2">
            <a:extLst>
              <a:ext uri="{FF2B5EF4-FFF2-40B4-BE49-F238E27FC236}">
                <a16:creationId xmlns:a16="http://schemas.microsoft.com/office/drawing/2014/main" id="{38554F84-6B1E-404F-ABC6-0D4655C46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227" y="4593292"/>
            <a:ext cx="8407730" cy="358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37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7709A997-54BA-4FFB-92C9-D2DD664C5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34" y="209722"/>
            <a:ext cx="5082611" cy="5488781"/>
          </a:xfrm>
          <a:prstGeom prst="rect">
            <a:avLst/>
          </a:prstGeom>
        </p:spPr>
      </p:pic>
      <p:grpSp>
        <p:nvGrpSpPr>
          <p:cNvPr id="7" name="Group 6">
            <a:extLst>
              <a:ext uri="{FF2B5EF4-FFF2-40B4-BE49-F238E27FC236}">
                <a16:creationId xmlns:a16="http://schemas.microsoft.com/office/drawing/2014/main" id="{B41967D1-CCA7-4DE7-88FF-4EB9E5D776BD}"/>
              </a:ext>
            </a:extLst>
          </p:cNvPr>
          <p:cNvGrpSpPr/>
          <p:nvPr/>
        </p:nvGrpSpPr>
        <p:grpSpPr>
          <a:xfrm>
            <a:off x="242808" y="1362519"/>
            <a:ext cx="6401526" cy="2981824"/>
            <a:chOff x="254095" y="1119727"/>
            <a:chExt cx="6401526" cy="2981824"/>
          </a:xfrm>
        </p:grpSpPr>
        <p:sp>
          <p:nvSpPr>
            <p:cNvPr id="8" name="Rectangle 7">
              <a:extLst>
                <a:ext uri="{FF2B5EF4-FFF2-40B4-BE49-F238E27FC236}">
                  <a16:creationId xmlns:a16="http://schemas.microsoft.com/office/drawing/2014/main" id="{4C199AFE-6968-4B21-9DA3-F71AF5EEE424}"/>
                </a:ext>
              </a:extLst>
            </p:cNvPr>
            <p:cNvSpPr/>
            <p:nvPr/>
          </p:nvSpPr>
          <p:spPr>
            <a:xfrm rot="5400000">
              <a:off x="4550971" y="2507473"/>
              <a:ext cx="462502" cy="738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8ECAAAE0-49AA-4E8C-83B1-CBDC29A7B5C9}"/>
                </a:ext>
              </a:extLst>
            </p:cNvPr>
            <p:cNvGrpSpPr/>
            <p:nvPr/>
          </p:nvGrpSpPr>
          <p:grpSpPr>
            <a:xfrm>
              <a:off x="254095" y="1119727"/>
              <a:ext cx="6401526" cy="2955432"/>
              <a:chOff x="478695" y="554848"/>
              <a:chExt cx="10665764" cy="4884866"/>
            </a:xfrm>
          </p:grpSpPr>
          <p:sp>
            <p:nvSpPr>
              <p:cNvPr id="22" name="Oval 21">
                <a:extLst>
                  <a:ext uri="{FF2B5EF4-FFF2-40B4-BE49-F238E27FC236}">
                    <a16:creationId xmlns:a16="http://schemas.microsoft.com/office/drawing/2014/main" id="{A6F08A60-A796-43EF-AB03-023DE3DD9085}"/>
                  </a:ext>
                </a:extLst>
              </p:cNvPr>
              <p:cNvSpPr/>
              <p:nvPr/>
            </p:nvSpPr>
            <p:spPr>
              <a:xfrm>
                <a:off x="1213813" y="1290957"/>
                <a:ext cx="1066800" cy="1023811"/>
              </a:xfrm>
              <a:prstGeom prst="ellips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140F037-FC37-43D1-A18C-DB2D35C27044}"/>
                  </a:ext>
                </a:extLst>
              </p:cNvPr>
              <p:cNvSpPr/>
              <p:nvPr/>
            </p:nvSpPr>
            <p:spPr>
              <a:xfrm>
                <a:off x="1213813" y="2396579"/>
                <a:ext cx="1066800" cy="1023811"/>
              </a:xfrm>
              <a:prstGeom prst="ellipse">
                <a:avLst/>
              </a:prstGeom>
              <a:ln>
                <a:solidFill>
                  <a:srgbClr val="FF0000"/>
                </a:solid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921CDBF-10F4-453C-97DF-08B8C4544B2F}"/>
                  </a:ext>
                </a:extLst>
              </p:cNvPr>
              <p:cNvSpPr/>
              <p:nvPr/>
            </p:nvSpPr>
            <p:spPr>
              <a:xfrm>
                <a:off x="1191504" y="4361071"/>
                <a:ext cx="1066800" cy="1023811"/>
              </a:xfrm>
              <a:prstGeom prst="ellipse">
                <a:avLst/>
              </a:prstGeom>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9BDFE1CA-C70A-4B8C-A34B-9EA8DFFE56B6}"/>
                  </a:ext>
                </a:extLst>
              </p:cNvPr>
              <p:cNvSpPr txBox="1"/>
              <p:nvPr/>
            </p:nvSpPr>
            <p:spPr>
              <a:xfrm>
                <a:off x="1213812" y="1463129"/>
                <a:ext cx="1066800" cy="712189"/>
              </a:xfrm>
              <a:prstGeom prst="rect">
                <a:avLst/>
              </a:prstGeom>
              <a:noFill/>
              <a:effectLst/>
            </p:spPr>
            <p:txBody>
              <a:bodyPr wrap="square" rtlCol="0">
                <a:spAutoFit/>
              </a:bodyPr>
              <a:lstStyle/>
              <a:p>
                <a:pPr algn="ctr"/>
                <a:r>
                  <a:rPr lang="en-US" sz="1100" b="1" dirty="0">
                    <a:solidFill>
                      <a:schemeClr val="bg1"/>
                    </a:solidFill>
                  </a:rPr>
                  <a:t>Real Images</a:t>
                </a:r>
              </a:p>
            </p:txBody>
          </p:sp>
          <p:sp>
            <p:nvSpPr>
              <p:cNvPr id="26" name="Rectangle 25">
                <a:extLst>
                  <a:ext uri="{FF2B5EF4-FFF2-40B4-BE49-F238E27FC236}">
                    <a16:creationId xmlns:a16="http://schemas.microsoft.com/office/drawing/2014/main" id="{57797AEA-0113-472B-AFEE-82860CDD5D13}"/>
                  </a:ext>
                </a:extLst>
              </p:cNvPr>
              <p:cNvSpPr/>
              <p:nvPr/>
            </p:nvSpPr>
            <p:spPr>
              <a:xfrm>
                <a:off x="989975" y="1114425"/>
                <a:ext cx="1514475" cy="2495550"/>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A01A9CBE-8FD3-4D11-BF57-B1648F30E7A3}"/>
                  </a:ext>
                </a:extLst>
              </p:cNvPr>
              <p:cNvSpPr/>
              <p:nvPr/>
            </p:nvSpPr>
            <p:spPr>
              <a:xfrm>
                <a:off x="4808018" y="4306238"/>
                <a:ext cx="1971675" cy="1133476"/>
              </a:xfrm>
              <a:prstGeom prst="roundRect">
                <a:avLst/>
              </a:prstGeom>
              <a:solidFill>
                <a:srgbClr val="92D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1A18C10-8B69-4F95-9C99-56CE424D72FC}"/>
                  </a:ext>
                </a:extLst>
              </p:cNvPr>
              <p:cNvSpPr/>
              <p:nvPr/>
            </p:nvSpPr>
            <p:spPr>
              <a:xfrm>
                <a:off x="8823009" y="1207090"/>
                <a:ext cx="1971675" cy="1133475"/>
              </a:xfrm>
              <a:prstGeom prst="roundRect">
                <a:avLst/>
              </a:prstGeom>
              <a:solidFill>
                <a:srgbClr val="00B0F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ABC1F10E-CCD7-4F47-861B-69C2E257A574}"/>
                  </a:ext>
                </a:extLst>
              </p:cNvPr>
              <p:cNvCxnSpPr>
                <a:cxnSpLocks/>
                <a:stCxn id="25" idx="3"/>
                <a:endCxn id="16" idx="1"/>
              </p:cNvCxnSpPr>
              <p:nvPr/>
            </p:nvCxnSpPr>
            <p:spPr>
              <a:xfrm flipV="1">
                <a:off x="2280613" y="1808283"/>
                <a:ext cx="5283498" cy="10940"/>
              </a:xfrm>
              <a:prstGeom prst="straightConnector1">
                <a:avLst/>
              </a:prstGeom>
              <a:ln w="57150">
                <a:tailEnd type="triangle"/>
              </a:ln>
              <a:effectLst/>
            </p:spPr>
            <p:style>
              <a:lnRef idx="2">
                <a:schemeClr val="accent1"/>
              </a:lnRef>
              <a:fillRef idx="0">
                <a:schemeClr val="accent1"/>
              </a:fillRef>
              <a:effectRef idx="1">
                <a:schemeClr val="accent1"/>
              </a:effectRef>
              <a:fontRef idx="minor">
                <a:schemeClr val="tx1"/>
              </a:fontRef>
            </p:style>
          </p:cxnSp>
          <p:sp>
            <p:nvSpPr>
              <p:cNvPr id="30" name="Arrow: Down 29">
                <a:extLst>
                  <a:ext uri="{FF2B5EF4-FFF2-40B4-BE49-F238E27FC236}">
                    <a16:creationId xmlns:a16="http://schemas.microsoft.com/office/drawing/2014/main" id="{0E7134DB-555D-40F8-9C52-D40FC1C97A80}"/>
                  </a:ext>
                </a:extLst>
              </p:cNvPr>
              <p:cNvSpPr/>
              <p:nvPr/>
            </p:nvSpPr>
            <p:spPr>
              <a:xfrm>
                <a:off x="1454632" y="3712583"/>
                <a:ext cx="546696" cy="584935"/>
              </a:xfrm>
              <a:prstGeom prst="downArrow">
                <a:avLst/>
              </a:prstGeom>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05A386A6-2835-425E-90E6-C381A7B4D05A}"/>
                  </a:ext>
                </a:extLst>
              </p:cNvPr>
              <p:cNvSpPr txBox="1"/>
              <p:nvPr/>
            </p:nvSpPr>
            <p:spPr>
              <a:xfrm>
                <a:off x="1213812" y="2564807"/>
                <a:ext cx="1066800" cy="712189"/>
              </a:xfrm>
              <a:prstGeom prst="rect">
                <a:avLst/>
              </a:prstGeom>
              <a:noFill/>
              <a:effectLst/>
            </p:spPr>
            <p:txBody>
              <a:bodyPr wrap="square" rtlCol="0">
                <a:spAutoFit/>
              </a:bodyPr>
              <a:lstStyle/>
              <a:p>
                <a:pPr algn="ctr"/>
                <a:r>
                  <a:rPr lang="en-US" sz="1100" b="1" dirty="0">
                    <a:solidFill>
                      <a:schemeClr val="bg1"/>
                    </a:solidFill>
                  </a:rPr>
                  <a:t>Class</a:t>
                </a:r>
              </a:p>
              <a:p>
                <a:pPr algn="ctr"/>
                <a:r>
                  <a:rPr lang="en-US" sz="1100" b="1" dirty="0">
                    <a:solidFill>
                      <a:schemeClr val="bg1"/>
                    </a:solidFill>
                  </a:rPr>
                  <a:t>Labels</a:t>
                </a:r>
              </a:p>
            </p:txBody>
          </p:sp>
          <p:sp>
            <p:nvSpPr>
              <p:cNvPr id="32" name="TextBox 31">
                <a:extLst>
                  <a:ext uri="{FF2B5EF4-FFF2-40B4-BE49-F238E27FC236}">
                    <a16:creationId xmlns:a16="http://schemas.microsoft.com/office/drawing/2014/main" id="{B569F51F-025E-467F-8C7E-265AF6AC7A01}"/>
                  </a:ext>
                </a:extLst>
              </p:cNvPr>
              <p:cNvSpPr txBox="1"/>
              <p:nvPr/>
            </p:nvSpPr>
            <p:spPr>
              <a:xfrm>
                <a:off x="1186674" y="4541071"/>
                <a:ext cx="1066800" cy="737624"/>
              </a:xfrm>
              <a:prstGeom prst="rect">
                <a:avLst/>
              </a:prstGeom>
              <a:noFill/>
              <a:effectLst/>
            </p:spPr>
            <p:txBody>
              <a:bodyPr wrap="square" rtlCol="0">
                <a:spAutoFit/>
              </a:bodyPr>
              <a:lstStyle/>
              <a:p>
                <a:pPr algn="ctr"/>
                <a:r>
                  <a:rPr lang="en-US" sz="1100" b="1" dirty="0">
                    <a:solidFill>
                      <a:schemeClr val="bg1"/>
                    </a:solidFill>
                  </a:rPr>
                  <a:t>Latent</a:t>
                </a:r>
              </a:p>
              <a:p>
                <a:pPr algn="ctr"/>
                <a:r>
                  <a:rPr lang="en-US" sz="1100" b="1" dirty="0">
                    <a:solidFill>
                      <a:schemeClr val="bg1"/>
                    </a:solidFill>
                  </a:rPr>
                  <a:t>Space</a:t>
                </a:r>
              </a:p>
            </p:txBody>
          </p:sp>
          <p:cxnSp>
            <p:nvCxnSpPr>
              <p:cNvPr id="33" name="Straight Arrow Connector 32">
                <a:extLst>
                  <a:ext uri="{FF2B5EF4-FFF2-40B4-BE49-F238E27FC236}">
                    <a16:creationId xmlns:a16="http://schemas.microsoft.com/office/drawing/2014/main" id="{1BDC6194-453C-4958-8255-F5C150AB5A9D}"/>
                  </a:ext>
                </a:extLst>
              </p:cNvPr>
              <p:cNvCxnSpPr>
                <a:cxnSpLocks/>
                <a:stCxn id="27" idx="3"/>
                <a:endCxn id="34" idx="2"/>
              </p:cNvCxnSpPr>
              <p:nvPr/>
            </p:nvCxnSpPr>
            <p:spPr>
              <a:xfrm>
                <a:off x="6779692" y="4872977"/>
                <a:ext cx="711857" cy="0"/>
              </a:xfrm>
              <a:prstGeom prst="straightConnector1">
                <a:avLst/>
              </a:prstGeom>
              <a:ln w="57150">
                <a:tailEnd type="triangle"/>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0CD1DB5E-27FE-4CB7-A20D-A86D270A2533}"/>
                  </a:ext>
                </a:extLst>
              </p:cNvPr>
              <p:cNvSpPr/>
              <p:nvPr/>
            </p:nvSpPr>
            <p:spPr>
              <a:xfrm>
                <a:off x="7491549" y="4361071"/>
                <a:ext cx="1066800" cy="1023811"/>
              </a:xfrm>
              <a:prstGeom prst="ellipse">
                <a:avLst/>
              </a:prstGeom>
              <a:noFill/>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4BF73A22-072D-4288-B34B-F8B7F7D93575}"/>
                  </a:ext>
                </a:extLst>
              </p:cNvPr>
              <p:cNvSpPr txBox="1"/>
              <p:nvPr/>
            </p:nvSpPr>
            <p:spPr>
              <a:xfrm>
                <a:off x="7511364" y="4516880"/>
                <a:ext cx="1066800" cy="712189"/>
              </a:xfrm>
              <a:prstGeom prst="rect">
                <a:avLst/>
              </a:prstGeom>
              <a:noFill/>
              <a:effectLst/>
            </p:spPr>
            <p:txBody>
              <a:bodyPr wrap="square" rtlCol="0">
                <a:spAutoFit/>
              </a:bodyPr>
              <a:lstStyle/>
              <a:p>
                <a:pPr algn="ctr"/>
                <a:r>
                  <a:rPr lang="en-US" sz="1100" b="1" dirty="0"/>
                  <a:t>Fake Images</a:t>
                </a:r>
              </a:p>
            </p:txBody>
          </p:sp>
          <p:cxnSp>
            <p:nvCxnSpPr>
              <p:cNvPr id="36" name="Connector: Elbow 35">
                <a:extLst>
                  <a:ext uri="{FF2B5EF4-FFF2-40B4-BE49-F238E27FC236}">
                    <a16:creationId xmlns:a16="http://schemas.microsoft.com/office/drawing/2014/main" id="{198DA841-AC7F-49DA-8C4C-33874A26A56C}"/>
                  </a:ext>
                </a:extLst>
              </p:cNvPr>
              <p:cNvCxnSpPr>
                <a:cxnSpLocks/>
                <a:stCxn id="31" idx="3"/>
              </p:cNvCxnSpPr>
              <p:nvPr/>
            </p:nvCxnSpPr>
            <p:spPr>
              <a:xfrm flipV="1">
                <a:off x="2280613" y="2159088"/>
                <a:ext cx="5283498" cy="761814"/>
              </a:xfrm>
              <a:prstGeom prst="bentConnector3">
                <a:avLst/>
              </a:pr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EC926C7-0B65-4189-9DF8-EE5B34387AAC}"/>
                  </a:ext>
                </a:extLst>
              </p:cNvPr>
              <p:cNvSpPr txBox="1"/>
              <p:nvPr/>
            </p:nvSpPr>
            <p:spPr>
              <a:xfrm>
                <a:off x="4948732" y="4687323"/>
                <a:ext cx="1800948" cy="419683"/>
              </a:xfrm>
              <a:prstGeom prst="rect">
                <a:avLst/>
              </a:prstGeom>
              <a:noFill/>
            </p:spPr>
            <p:txBody>
              <a:bodyPr wrap="square" rtlCol="0">
                <a:spAutoFit/>
              </a:bodyPr>
              <a:lstStyle/>
              <a:p>
                <a:r>
                  <a:rPr lang="en-US" sz="1000" b="1" dirty="0"/>
                  <a:t>GENERATOR</a:t>
                </a:r>
                <a:endParaRPr lang="en-US" sz="1100" b="1" dirty="0"/>
              </a:p>
            </p:txBody>
          </p:sp>
          <p:sp>
            <p:nvSpPr>
              <p:cNvPr id="38" name="TextBox 37">
                <a:extLst>
                  <a:ext uri="{FF2B5EF4-FFF2-40B4-BE49-F238E27FC236}">
                    <a16:creationId xmlns:a16="http://schemas.microsoft.com/office/drawing/2014/main" id="{B20AA16F-324A-47D9-9012-A0D78944AD29}"/>
                  </a:ext>
                </a:extLst>
              </p:cNvPr>
              <p:cNvSpPr txBox="1"/>
              <p:nvPr/>
            </p:nvSpPr>
            <p:spPr>
              <a:xfrm>
                <a:off x="8823009" y="1621948"/>
                <a:ext cx="2321450" cy="381529"/>
              </a:xfrm>
              <a:prstGeom prst="rect">
                <a:avLst/>
              </a:prstGeom>
              <a:noFill/>
            </p:spPr>
            <p:txBody>
              <a:bodyPr wrap="square" rtlCol="0">
                <a:spAutoFit/>
              </a:bodyPr>
              <a:lstStyle/>
              <a:p>
                <a:r>
                  <a:rPr lang="en-US" sz="900" b="1" dirty="0"/>
                  <a:t>DISCRIMINATOR</a:t>
                </a:r>
                <a:endParaRPr lang="en-US" sz="1000" b="1" dirty="0"/>
              </a:p>
            </p:txBody>
          </p:sp>
          <p:sp>
            <p:nvSpPr>
              <p:cNvPr id="39" name="TextBox 38">
                <a:extLst>
                  <a:ext uri="{FF2B5EF4-FFF2-40B4-BE49-F238E27FC236}">
                    <a16:creationId xmlns:a16="http://schemas.microsoft.com/office/drawing/2014/main" id="{D149F7DE-FEFD-45CB-911A-6B0A68668145}"/>
                  </a:ext>
                </a:extLst>
              </p:cNvPr>
              <p:cNvSpPr txBox="1"/>
              <p:nvPr/>
            </p:nvSpPr>
            <p:spPr>
              <a:xfrm>
                <a:off x="553336" y="554848"/>
                <a:ext cx="2484410" cy="559577"/>
              </a:xfrm>
              <a:prstGeom prst="rect">
                <a:avLst/>
              </a:prstGeom>
              <a:noFill/>
            </p:spPr>
            <p:txBody>
              <a:bodyPr wrap="square" rtlCol="0">
                <a:spAutoFit/>
              </a:bodyPr>
              <a:lstStyle/>
              <a:p>
                <a:r>
                  <a:rPr lang="en-US" sz="1600" b="1" dirty="0"/>
                  <a:t>Original Data</a:t>
                </a:r>
              </a:p>
            </p:txBody>
          </p:sp>
          <p:sp>
            <p:nvSpPr>
              <p:cNvPr id="40" name="TextBox 39">
                <a:extLst>
                  <a:ext uri="{FF2B5EF4-FFF2-40B4-BE49-F238E27FC236}">
                    <a16:creationId xmlns:a16="http://schemas.microsoft.com/office/drawing/2014/main" id="{23F03D5E-395E-4F9F-89EC-C68037543343}"/>
                  </a:ext>
                </a:extLst>
              </p:cNvPr>
              <p:cNvSpPr txBox="1"/>
              <p:nvPr/>
            </p:nvSpPr>
            <p:spPr>
              <a:xfrm>
                <a:off x="478695" y="1542721"/>
                <a:ext cx="415466" cy="369331"/>
              </a:xfrm>
              <a:prstGeom prst="rect">
                <a:avLst/>
              </a:prstGeom>
              <a:noFill/>
            </p:spPr>
            <p:txBody>
              <a:bodyPr wrap="square" rtlCol="0">
                <a:spAutoFit/>
              </a:bodyPr>
              <a:lstStyle/>
              <a:p>
                <a:r>
                  <a:rPr lang="en-US" dirty="0"/>
                  <a:t>X</a:t>
                </a:r>
              </a:p>
            </p:txBody>
          </p:sp>
          <p:sp>
            <p:nvSpPr>
              <p:cNvPr id="41" name="TextBox 40">
                <a:extLst>
                  <a:ext uri="{FF2B5EF4-FFF2-40B4-BE49-F238E27FC236}">
                    <a16:creationId xmlns:a16="http://schemas.microsoft.com/office/drawing/2014/main" id="{DD4297F1-7C0A-49BA-8965-12F71ADC59CE}"/>
                  </a:ext>
                </a:extLst>
              </p:cNvPr>
              <p:cNvSpPr txBox="1"/>
              <p:nvPr/>
            </p:nvSpPr>
            <p:spPr>
              <a:xfrm>
                <a:off x="479306" y="2651836"/>
                <a:ext cx="415466" cy="369331"/>
              </a:xfrm>
              <a:prstGeom prst="rect">
                <a:avLst/>
              </a:prstGeom>
              <a:noFill/>
            </p:spPr>
            <p:txBody>
              <a:bodyPr wrap="square" rtlCol="0">
                <a:spAutoFit/>
              </a:bodyPr>
              <a:lstStyle/>
              <a:p>
                <a:r>
                  <a:rPr lang="en-US" dirty="0"/>
                  <a:t>y</a:t>
                </a:r>
              </a:p>
            </p:txBody>
          </p:sp>
        </p:grpSp>
        <p:sp>
          <p:nvSpPr>
            <p:cNvPr id="10" name="Rectangle 9">
              <a:extLst>
                <a:ext uri="{FF2B5EF4-FFF2-40B4-BE49-F238E27FC236}">
                  <a16:creationId xmlns:a16="http://schemas.microsoft.com/office/drawing/2014/main" id="{5255F868-EDC6-4B36-B767-9794EF9549BF}"/>
                </a:ext>
              </a:extLst>
            </p:cNvPr>
            <p:cNvSpPr/>
            <p:nvPr/>
          </p:nvSpPr>
          <p:spPr>
            <a:xfrm>
              <a:off x="1875214" y="3362994"/>
              <a:ext cx="462502" cy="738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EDBC23A4-902B-4FA2-A838-441EA84EBBB9}"/>
                </a:ext>
              </a:extLst>
            </p:cNvPr>
            <p:cNvCxnSpPr>
              <a:cxnSpLocks/>
              <a:endCxn id="10" idx="0"/>
            </p:cNvCxnSpPr>
            <p:nvPr/>
          </p:nvCxnSpPr>
          <p:spPr>
            <a:xfrm>
              <a:off x="2106465" y="2551232"/>
              <a:ext cx="0" cy="811762"/>
            </a:xfrm>
            <a:prstGeom prst="straightConnector1">
              <a:avLst/>
            </a:pr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0A88EE0-88A8-410B-9C59-231EBE0ECFA5}"/>
                </a:ext>
              </a:extLst>
            </p:cNvPr>
            <p:cNvCxnSpPr>
              <a:cxnSpLocks/>
              <a:stCxn id="24" idx="6"/>
              <a:endCxn id="10" idx="1"/>
            </p:cNvCxnSpPr>
            <p:nvPr/>
          </p:nvCxnSpPr>
          <p:spPr>
            <a:xfrm>
              <a:off x="1322206" y="3732272"/>
              <a:ext cx="553008"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C3FBB86-3F69-4943-B433-02A3D9D04082}"/>
                </a:ext>
              </a:extLst>
            </p:cNvPr>
            <p:cNvCxnSpPr>
              <a:cxnSpLocks/>
              <a:stCxn id="10" idx="3"/>
              <a:endCxn id="27" idx="1"/>
            </p:cNvCxnSpPr>
            <p:nvPr/>
          </p:nvCxnSpPr>
          <p:spPr>
            <a:xfrm flipV="1">
              <a:off x="2337716" y="3732272"/>
              <a:ext cx="514812"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7F8F1F5-E5E3-4D97-AE34-C3A021110AFA}"/>
                </a:ext>
              </a:extLst>
            </p:cNvPr>
            <p:cNvSpPr txBox="1"/>
            <p:nvPr/>
          </p:nvSpPr>
          <p:spPr>
            <a:xfrm>
              <a:off x="1749458" y="3601468"/>
              <a:ext cx="696014" cy="261610"/>
            </a:xfrm>
            <a:prstGeom prst="rect">
              <a:avLst/>
            </a:prstGeom>
            <a:noFill/>
            <a:effectLst/>
          </p:spPr>
          <p:txBody>
            <a:bodyPr wrap="square" rtlCol="0">
              <a:spAutoFit/>
            </a:bodyPr>
            <a:lstStyle/>
            <a:p>
              <a:pPr algn="ctr"/>
              <a:r>
                <a:rPr lang="en-US" sz="1100" b="1" i="1" dirty="0"/>
                <a:t>l</a:t>
              </a:r>
              <a:r>
                <a:rPr lang="en-US" sz="1100" b="1" dirty="0"/>
                <a:t>|y</a:t>
              </a:r>
            </a:p>
          </p:txBody>
        </p:sp>
        <p:sp>
          <p:nvSpPr>
            <p:cNvPr id="15" name="TextBox 14">
              <a:extLst>
                <a:ext uri="{FF2B5EF4-FFF2-40B4-BE49-F238E27FC236}">
                  <a16:creationId xmlns:a16="http://schemas.microsoft.com/office/drawing/2014/main" id="{82041B20-314F-4DEB-8192-0AA949FC2145}"/>
                </a:ext>
              </a:extLst>
            </p:cNvPr>
            <p:cNvSpPr txBox="1"/>
            <p:nvPr/>
          </p:nvSpPr>
          <p:spPr>
            <a:xfrm>
              <a:off x="4599832" y="2745945"/>
              <a:ext cx="448418" cy="261610"/>
            </a:xfrm>
            <a:prstGeom prst="rect">
              <a:avLst/>
            </a:prstGeom>
            <a:noFill/>
          </p:spPr>
          <p:txBody>
            <a:bodyPr wrap="square" rtlCol="0">
              <a:spAutoFit/>
            </a:bodyPr>
            <a:lstStyle/>
            <a:p>
              <a:r>
                <a:rPr lang="en-US" sz="1100" b="1" i="1" dirty="0"/>
                <a:t>z|y</a:t>
              </a:r>
            </a:p>
          </p:txBody>
        </p:sp>
        <p:sp>
          <p:nvSpPr>
            <p:cNvPr id="16" name="Rectangle 15">
              <a:extLst>
                <a:ext uri="{FF2B5EF4-FFF2-40B4-BE49-F238E27FC236}">
                  <a16:creationId xmlns:a16="http://schemas.microsoft.com/office/drawing/2014/main" id="{F5B32A08-0544-473B-9D9B-A81BC4431129}"/>
                </a:ext>
              </a:extLst>
            </p:cNvPr>
            <p:cNvSpPr/>
            <p:nvPr/>
          </p:nvSpPr>
          <p:spPr>
            <a:xfrm>
              <a:off x="4506718" y="1508799"/>
              <a:ext cx="462502" cy="738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C6AD2487-47CB-441F-A47B-91B698879CC5}"/>
                </a:ext>
              </a:extLst>
            </p:cNvPr>
            <p:cNvCxnSpPr>
              <a:stCxn id="34" idx="0"/>
              <a:endCxn id="8" idx="3"/>
            </p:cNvCxnSpPr>
            <p:nvPr/>
          </p:nvCxnSpPr>
          <p:spPr>
            <a:xfrm flipH="1" flipV="1">
              <a:off x="4782222" y="3108003"/>
              <a:ext cx="1089" cy="314558"/>
            </a:xfrm>
            <a:prstGeom prst="straightConnector1">
              <a:avLst/>
            </a:prstGeom>
            <a:ln w="57150">
              <a:tailEnd type="triangle"/>
            </a:ln>
            <a:effectLst/>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5441062B-47C0-4296-B3BC-C526C8791C46}"/>
                </a:ext>
              </a:extLst>
            </p:cNvPr>
            <p:cNvCxnSpPr>
              <a:endCxn id="8" idx="2"/>
            </p:cNvCxnSpPr>
            <p:nvPr/>
          </p:nvCxnSpPr>
          <p:spPr>
            <a:xfrm>
              <a:off x="2921156" y="2543719"/>
              <a:ext cx="1491788" cy="333033"/>
            </a:xfrm>
            <a:prstGeom prst="bentConnector3">
              <a:avLst>
                <a:gd name="adj1" fmla="val 623"/>
              </a:avLst>
            </a:pr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211A17A2-2BAC-4AA7-B26F-41EFB5CFF4CE}"/>
                </a:ext>
              </a:extLst>
            </p:cNvPr>
            <p:cNvCxnSpPr>
              <a:stCxn id="8" idx="0"/>
              <a:endCxn id="28" idx="2"/>
            </p:cNvCxnSpPr>
            <p:nvPr/>
          </p:nvCxnSpPr>
          <p:spPr>
            <a:xfrm flipV="1">
              <a:off x="5151501" y="2200118"/>
              <a:ext cx="702494" cy="676634"/>
            </a:xfrm>
            <a:prstGeom prst="bentConnector2">
              <a:avLst/>
            </a:prstGeom>
            <a:ln w="57150">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3FD3AC1-8E8A-4003-A8F5-DD9478E4B09B}"/>
                </a:ext>
              </a:extLst>
            </p:cNvPr>
            <p:cNvCxnSpPr>
              <a:stCxn id="16" idx="3"/>
              <a:endCxn id="38" idx="1"/>
            </p:cNvCxnSpPr>
            <p:nvPr/>
          </p:nvCxnSpPr>
          <p:spPr>
            <a:xfrm>
              <a:off x="4969220" y="1878078"/>
              <a:ext cx="293081" cy="2680"/>
            </a:xfrm>
            <a:prstGeom prst="straightConnector1">
              <a:avLst/>
            </a:prstGeom>
            <a:ln w="57150">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D39C54D-2250-4767-B366-78250E69C66B}"/>
                </a:ext>
              </a:extLst>
            </p:cNvPr>
            <p:cNvSpPr txBox="1"/>
            <p:nvPr/>
          </p:nvSpPr>
          <p:spPr>
            <a:xfrm>
              <a:off x="4559102" y="1747273"/>
              <a:ext cx="448418" cy="261610"/>
            </a:xfrm>
            <a:prstGeom prst="rect">
              <a:avLst/>
            </a:prstGeom>
            <a:noFill/>
          </p:spPr>
          <p:txBody>
            <a:bodyPr wrap="square" rtlCol="0">
              <a:spAutoFit/>
            </a:bodyPr>
            <a:lstStyle/>
            <a:p>
              <a:r>
                <a:rPr lang="en-US" sz="1100" b="1" i="1" dirty="0"/>
                <a:t>x|y</a:t>
              </a:r>
            </a:p>
          </p:txBody>
        </p:sp>
      </p:grpSp>
    </p:spTree>
    <p:extLst>
      <p:ext uri="{BB962C8B-B14F-4D97-AF65-F5344CB8AC3E}">
        <p14:creationId xmlns:p14="http://schemas.microsoft.com/office/powerpoint/2010/main" val="1549808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F130413-04BA-409D-97CD-2C21C9ED9930}"/>
              </a:ext>
            </a:extLst>
          </p:cNvPr>
          <p:cNvGrpSpPr/>
          <p:nvPr/>
        </p:nvGrpSpPr>
        <p:grpSpPr>
          <a:xfrm>
            <a:off x="1758877" y="306645"/>
            <a:ext cx="9529214" cy="5405665"/>
            <a:chOff x="3887638" y="670681"/>
            <a:chExt cx="7310333" cy="4849900"/>
          </a:xfrm>
        </p:grpSpPr>
        <p:grpSp>
          <p:nvGrpSpPr>
            <p:cNvPr id="6" name="Group 5">
              <a:extLst>
                <a:ext uri="{FF2B5EF4-FFF2-40B4-BE49-F238E27FC236}">
                  <a16:creationId xmlns:a16="http://schemas.microsoft.com/office/drawing/2014/main" id="{5000319D-FCA0-43AB-BC6A-5C6B3AA2825B}"/>
                </a:ext>
              </a:extLst>
            </p:cNvPr>
            <p:cNvGrpSpPr/>
            <p:nvPr/>
          </p:nvGrpSpPr>
          <p:grpSpPr>
            <a:xfrm>
              <a:off x="3887638" y="670681"/>
              <a:ext cx="7236459" cy="4849900"/>
              <a:chOff x="6096000" y="739836"/>
              <a:chExt cx="7236459" cy="4849900"/>
            </a:xfrm>
          </p:grpSpPr>
          <p:pic>
            <p:nvPicPr>
              <p:cNvPr id="10" name="Picture 9">
                <a:extLst>
                  <a:ext uri="{FF2B5EF4-FFF2-40B4-BE49-F238E27FC236}">
                    <a16:creationId xmlns:a16="http://schemas.microsoft.com/office/drawing/2014/main" id="{C37BC685-F61B-477B-B1DD-0DC128783D61}"/>
                  </a:ext>
                </a:extLst>
              </p:cNvPr>
              <p:cNvPicPr>
                <a:picLocks noChangeAspect="1"/>
              </p:cNvPicPr>
              <p:nvPr/>
            </p:nvPicPr>
            <p:blipFill>
              <a:blip r:embed="rId2"/>
              <a:stretch>
                <a:fillRect/>
              </a:stretch>
            </p:blipFill>
            <p:spPr>
              <a:xfrm>
                <a:off x="6096000" y="739836"/>
                <a:ext cx="5961735" cy="4849900"/>
              </a:xfrm>
              <a:prstGeom prst="rect">
                <a:avLst/>
              </a:prstGeom>
            </p:spPr>
          </p:pic>
          <p:cxnSp>
            <p:nvCxnSpPr>
              <p:cNvPr id="11" name="Straight Arrow Connector 10">
                <a:extLst>
                  <a:ext uri="{FF2B5EF4-FFF2-40B4-BE49-F238E27FC236}">
                    <a16:creationId xmlns:a16="http://schemas.microsoft.com/office/drawing/2014/main" id="{ECB2200A-841B-48B7-9FE1-B02893035BA0}"/>
                  </a:ext>
                </a:extLst>
              </p:cNvPr>
              <p:cNvCxnSpPr>
                <a:cxnSpLocks/>
                <a:stCxn id="13" idx="2"/>
                <a:endCxn id="12" idx="3"/>
              </p:cNvCxnSpPr>
              <p:nvPr/>
            </p:nvCxnSpPr>
            <p:spPr>
              <a:xfrm flipH="1">
                <a:off x="12004675" y="1619224"/>
                <a:ext cx="836270" cy="29352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5BF609B4-8BF2-4017-940F-DD1D48676170}"/>
                  </a:ext>
                </a:extLst>
              </p:cNvPr>
              <p:cNvSpPr/>
              <p:nvPr/>
            </p:nvSpPr>
            <p:spPr>
              <a:xfrm>
                <a:off x="11326483" y="1580760"/>
                <a:ext cx="678192" cy="66396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156F576-9D00-4DCC-83D3-4A427D930F3E}"/>
                  </a:ext>
                </a:extLst>
              </p:cNvPr>
              <p:cNvSpPr txBox="1"/>
              <p:nvPr/>
            </p:nvSpPr>
            <p:spPr>
              <a:xfrm>
                <a:off x="12349431" y="815691"/>
                <a:ext cx="983028" cy="803533"/>
              </a:xfrm>
              <a:prstGeom prst="rect">
                <a:avLst/>
              </a:prstGeom>
              <a:solidFill>
                <a:schemeClr val="bg1"/>
              </a:solidFill>
              <a:ln w="28575">
                <a:solidFill>
                  <a:srgbClr val="FF0000"/>
                </a:solidFill>
              </a:ln>
            </p:spPr>
            <p:txBody>
              <a:bodyPr wrap="square" rtlCol="0">
                <a:spAutoFit/>
              </a:bodyPr>
              <a:lstStyle/>
              <a:p>
                <a:pPr algn="ctr"/>
                <a:r>
                  <a:rPr lang="en-US" sz="1200" b="1" dirty="0">
                    <a:solidFill>
                      <a:srgbClr val="FF0000"/>
                    </a:solidFill>
                  </a:rPr>
                  <a:t>Ghosting</a:t>
                </a:r>
              </a:p>
              <a:p>
                <a:pPr algn="ctr"/>
                <a:r>
                  <a:rPr lang="en-US" sz="1200" b="1" dirty="0">
                    <a:solidFill>
                      <a:srgbClr val="FF0000"/>
                    </a:solidFill>
                  </a:rPr>
                  <a:t>Distortion </a:t>
                </a:r>
              </a:p>
              <a:p>
                <a:pPr algn="ctr"/>
                <a:r>
                  <a:rPr lang="en-US" sz="1200" b="1" dirty="0">
                    <a:solidFill>
                      <a:srgbClr val="FF0000"/>
                    </a:solidFill>
                  </a:rPr>
                  <a:t>Noise </a:t>
                </a:r>
              </a:p>
              <a:p>
                <a:pPr algn="ctr"/>
                <a:r>
                  <a:rPr lang="en-US" sz="1200" b="1" dirty="0">
                    <a:solidFill>
                      <a:srgbClr val="FF0000"/>
                    </a:solidFill>
                  </a:rPr>
                  <a:t>*Genderless</a:t>
                </a:r>
              </a:p>
            </p:txBody>
          </p:sp>
        </p:grpSp>
        <p:cxnSp>
          <p:nvCxnSpPr>
            <p:cNvPr id="7" name="Straight Arrow Connector 6">
              <a:extLst>
                <a:ext uri="{FF2B5EF4-FFF2-40B4-BE49-F238E27FC236}">
                  <a16:creationId xmlns:a16="http://schemas.microsoft.com/office/drawing/2014/main" id="{281F8EFD-2A24-43E3-9D11-3D77267A5580}"/>
                </a:ext>
              </a:extLst>
            </p:cNvPr>
            <p:cNvCxnSpPr>
              <a:cxnSpLocks/>
              <a:stCxn id="9" idx="2"/>
              <a:endCxn id="8" idx="3"/>
            </p:cNvCxnSpPr>
            <p:nvPr/>
          </p:nvCxnSpPr>
          <p:spPr>
            <a:xfrm flipH="1">
              <a:off x="9796313" y="3880801"/>
              <a:ext cx="750744" cy="520519"/>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99E55A5-EE62-46B7-8832-76BEF49401F6}"/>
                </a:ext>
              </a:extLst>
            </p:cNvPr>
            <p:cNvSpPr/>
            <p:nvPr/>
          </p:nvSpPr>
          <p:spPr>
            <a:xfrm>
              <a:off x="9118121" y="4069337"/>
              <a:ext cx="678192" cy="663965"/>
            </a:xfrm>
            <a:prstGeom prst="rect">
              <a:avLst/>
            </a:prstGeom>
            <a:noFill/>
            <a:ln w="28575">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endParaRPr>
            </a:p>
          </p:txBody>
        </p:sp>
        <p:sp>
          <p:nvSpPr>
            <p:cNvPr id="9" name="TextBox 8">
              <a:extLst>
                <a:ext uri="{FF2B5EF4-FFF2-40B4-BE49-F238E27FC236}">
                  <a16:creationId xmlns:a16="http://schemas.microsoft.com/office/drawing/2014/main" id="{92DF4E03-F9C8-4260-83C8-87C436AF3178}"/>
                </a:ext>
              </a:extLst>
            </p:cNvPr>
            <p:cNvSpPr txBox="1"/>
            <p:nvPr/>
          </p:nvSpPr>
          <p:spPr>
            <a:xfrm>
              <a:off x="9896142" y="3434394"/>
              <a:ext cx="1301829" cy="446407"/>
            </a:xfrm>
            <a:prstGeom prst="rect">
              <a:avLst/>
            </a:prstGeom>
            <a:solidFill>
              <a:schemeClr val="bg1"/>
            </a:solidFill>
            <a:ln w="28575">
              <a:solidFill>
                <a:srgbClr val="0070C0"/>
              </a:solidFill>
            </a:ln>
          </p:spPr>
          <p:txBody>
            <a:bodyPr wrap="square" rtlCol="0">
              <a:spAutoFit/>
            </a:bodyPr>
            <a:lstStyle/>
            <a:p>
              <a:r>
                <a:rPr lang="en-US" sz="1200" b="1" dirty="0">
                  <a:solidFill>
                    <a:srgbClr val="0070C0"/>
                  </a:solidFill>
                </a:rPr>
                <a:t>Higher Quality</a:t>
              </a:r>
            </a:p>
            <a:p>
              <a:r>
                <a:rPr lang="en-US" sz="1200" b="1" dirty="0">
                  <a:solidFill>
                    <a:srgbClr val="0070C0"/>
                  </a:solidFill>
                </a:rPr>
                <a:t>Specific Gender (</a:t>
              </a:r>
              <a:r>
                <a:rPr lang="en-US" sz="1200" b="1" i="1" dirty="0">
                  <a:solidFill>
                    <a:srgbClr val="0070C0"/>
                  </a:solidFill>
                </a:rPr>
                <a:t>c</a:t>
              </a:r>
              <a:r>
                <a:rPr lang="en-US" sz="1200" b="1" dirty="0">
                  <a:solidFill>
                    <a:srgbClr val="0070C0"/>
                  </a:solidFill>
                </a:rPr>
                <a:t>)</a:t>
              </a:r>
            </a:p>
          </p:txBody>
        </p:sp>
      </p:grpSp>
    </p:spTree>
    <p:extLst>
      <p:ext uri="{BB962C8B-B14F-4D97-AF65-F5344CB8AC3E}">
        <p14:creationId xmlns:p14="http://schemas.microsoft.com/office/powerpoint/2010/main" val="426614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498A-BE28-0A49-8719-3EF4C0E7D3A2}"/>
              </a:ext>
            </a:extLst>
          </p:cNvPr>
          <p:cNvSpPr>
            <a:spLocks noGrp="1"/>
          </p:cNvSpPr>
          <p:nvPr>
            <p:ph type="title"/>
          </p:nvPr>
        </p:nvSpPr>
        <p:spPr/>
        <p:txBody>
          <a:bodyPr/>
          <a:lstStyle/>
          <a:p>
            <a:r>
              <a:rPr lang="en-US" dirty="0"/>
              <a:t>Style-GAN Content</a:t>
            </a:r>
          </a:p>
        </p:txBody>
      </p:sp>
      <p:sp>
        <p:nvSpPr>
          <p:cNvPr id="3" name="Content Placeholder 2">
            <a:extLst>
              <a:ext uri="{FF2B5EF4-FFF2-40B4-BE49-F238E27FC236}">
                <a16:creationId xmlns:a16="http://schemas.microsoft.com/office/drawing/2014/main" id="{DA18FDA0-D56C-4245-82E2-11E5CEA3B839}"/>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Objective of Style-GANs</a:t>
            </a:r>
          </a:p>
          <a:p>
            <a:pPr marL="514350" indent="-514350">
              <a:buFont typeface="+mj-lt"/>
              <a:buAutoNum type="arabicPeriod"/>
            </a:pPr>
            <a:r>
              <a:rPr lang="en-US" dirty="0"/>
              <a:t>Technical Contributions</a:t>
            </a:r>
          </a:p>
          <a:p>
            <a:pPr marL="514350" indent="-514350">
              <a:buFont typeface="+mj-lt"/>
              <a:buAutoNum type="arabicPeriod"/>
            </a:pPr>
            <a:r>
              <a:rPr lang="en-US" dirty="0"/>
              <a:t>Style-GAN Mapping Network</a:t>
            </a:r>
          </a:p>
          <a:p>
            <a:pPr lvl="1"/>
            <a:r>
              <a:rPr lang="en-US" dirty="0" err="1"/>
              <a:t>ProGAN</a:t>
            </a:r>
            <a:r>
              <a:rPr lang="en-US" dirty="0"/>
              <a:t> Network To Coarse Features</a:t>
            </a:r>
            <a:endParaRPr lang="en-US" u="sng" dirty="0">
              <a:solidFill>
                <a:srgbClr val="890C25"/>
              </a:solidFill>
              <a:hlinkClick r:id="rId2">
                <a:extLst>
                  <a:ext uri="{A12FA001-AC4F-418D-AE19-62706E023703}">
                    <ahyp:hlinkClr xmlns:ahyp="http://schemas.microsoft.com/office/drawing/2018/hyperlinkcolor" val="tx"/>
                  </a:ext>
                </a:extLst>
              </a:hlinkClick>
            </a:endParaRPr>
          </a:p>
          <a:p>
            <a:pPr lvl="1"/>
            <a:r>
              <a:rPr lang="en-US" dirty="0" err="1"/>
              <a:t>AdaIN</a:t>
            </a:r>
            <a:r>
              <a:rPr lang="en-US" dirty="0"/>
              <a:t> (Adaptive Instance Normalization)</a:t>
            </a:r>
          </a:p>
          <a:p>
            <a:pPr lvl="1"/>
            <a:r>
              <a:rPr lang="en-US" dirty="0"/>
              <a:t>Reduced Feature Entanglement </a:t>
            </a:r>
          </a:p>
          <a:p>
            <a:pPr marL="514350" indent="-514350">
              <a:buFont typeface="+mj-lt"/>
              <a:buAutoNum type="arabicPeriod"/>
            </a:pPr>
            <a:r>
              <a:rPr lang="en-US" dirty="0"/>
              <a:t>Limitation of Style-GAN</a:t>
            </a:r>
          </a:p>
          <a:p>
            <a:pPr marL="514350" indent="-514350">
              <a:buFont typeface="+mj-lt"/>
              <a:buAutoNum type="arabicPeriod"/>
            </a:pPr>
            <a:r>
              <a:rPr lang="en-US" dirty="0"/>
              <a:t>Additional Style-GAN Developments</a:t>
            </a:r>
          </a:p>
          <a:p>
            <a:pPr marL="514350" indent="-514350">
              <a:buFont typeface="+mj-lt"/>
              <a:buAutoNum type="arabicPeriod"/>
            </a:pPr>
            <a:r>
              <a:rPr lang="en-US" dirty="0"/>
              <a:t>Proposed Style-GAN Model for Additive Manufacturing</a:t>
            </a:r>
          </a:p>
          <a:p>
            <a:pPr marL="0" indent="0">
              <a:buNone/>
            </a:pPr>
            <a:endParaRPr lang="en-US" dirty="0"/>
          </a:p>
          <a:p>
            <a:pPr marL="514350" indent="-514350">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1071548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3D28-28CD-C74E-BE00-4399D5D152AC}"/>
              </a:ext>
            </a:extLst>
          </p:cNvPr>
          <p:cNvSpPr>
            <a:spLocks noGrp="1"/>
          </p:cNvSpPr>
          <p:nvPr>
            <p:ph type="title"/>
          </p:nvPr>
        </p:nvSpPr>
        <p:spPr/>
        <p:txBody>
          <a:bodyPr/>
          <a:lstStyle/>
          <a:p>
            <a:r>
              <a:rPr lang="en-US" dirty="0"/>
              <a:t>Style-GANs</a:t>
            </a:r>
          </a:p>
        </p:txBody>
      </p:sp>
      <p:sp>
        <p:nvSpPr>
          <p:cNvPr id="3" name="Content Placeholder 2">
            <a:extLst>
              <a:ext uri="{FF2B5EF4-FFF2-40B4-BE49-F238E27FC236}">
                <a16:creationId xmlns:a16="http://schemas.microsoft.com/office/drawing/2014/main" id="{8E983A91-D7B9-4741-8BC8-E9CF1096F053}"/>
              </a:ext>
            </a:extLst>
          </p:cNvPr>
          <p:cNvSpPr>
            <a:spLocks noGrp="1"/>
          </p:cNvSpPr>
          <p:nvPr>
            <p:ph idx="1"/>
          </p:nvPr>
        </p:nvSpPr>
        <p:spPr>
          <a:xfrm>
            <a:off x="751117" y="1600201"/>
            <a:ext cx="5344883" cy="3950721"/>
          </a:xfrm>
        </p:spPr>
        <p:txBody>
          <a:bodyPr>
            <a:normAutofit lnSpcReduction="10000"/>
          </a:bodyPr>
          <a:lstStyle/>
          <a:p>
            <a:pPr marL="0" indent="0">
              <a:buNone/>
            </a:pPr>
            <a:r>
              <a:rPr lang="en-US" sz="2200" b="1" dirty="0"/>
              <a:t>Objective: </a:t>
            </a:r>
            <a:r>
              <a:rPr lang="en-US" sz="2200" dirty="0"/>
              <a:t>Generate artificial image gradually to a higher resolution with limited training samples.</a:t>
            </a:r>
          </a:p>
          <a:p>
            <a:pPr marL="0" indent="0">
              <a:buNone/>
            </a:pPr>
            <a:endParaRPr lang="en-US" sz="2200" dirty="0"/>
          </a:p>
          <a:p>
            <a:pPr marL="0" indent="0">
              <a:buNone/>
            </a:pPr>
            <a:r>
              <a:rPr lang="en-US" sz="2200" dirty="0"/>
              <a:t>Combines multiple images to create a realistic image that reflects properties from each image. </a:t>
            </a:r>
          </a:p>
          <a:p>
            <a:pPr marL="0" indent="0">
              <a:buNone/>
            </a:pPr>
            <a:endParaRPr lang="en-US" sz="2200" dirty="0"/>
          </a:p>
          <a:p>
            <a:pPr marL="0" indent="0">
              <a:buNone/>
            </a:pPr>
            <a:r>
              <a:rPr lang="en-US" sz="2200" dirty="0"/>
              <a:t>By modifying the input of each level separately, it controls the visual features that are expressed in that level.</a:t>
            </a:r>
          </a:p>
          <a:p>
            <a:pPr marL="0" indent="0">
              <a:buNone/>
            </a:pPr>
            <a:endParaRPr lang="en-US" sz="2400" dirty="0"/>
          </a:p>
        </p:txBody>
      </p:sp>
      <p:pic>
        <p:nvPicPr>
          <p:cNvPr id="1026" name="Picture 2" descr="Generate Realistic Human Face using GAN - KDnuggets">
            <a:extLst>
              <a:ext uri="{FF2B5EF4-FFF2-40B4-BE49-F238E27FC236}">
                <a16:creationId xmlns:a16="http://schemas.microsoft.com/office/drawing/2014/main" id="{0B2699EC-43A6-464F-A391-23646A270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894" y="1994787"/>
            <a:ext cx="5099424" cy="286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00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FA29-A779-CA42-B074-4A2F4B93D8E5}"/>
              </a:ext>
            </a:extLst>
          </p:cNvPr>
          <p:cNvSpPr>
            <a:spLocks noGrp="1"/>
          </p:cNvSpPr>
          <p:nvPr>
            <p:ph type="title"/>
          </p:nvPr>
        </p:nvSpPr>
        <p:spPr/>
        <p:txBody>
          <a:bodyPr/>
          <a:lstStyle/>
          <a:p>
            <a:r>
              <a:rPr lang="en-US" dirty="0"/>
              <a:t>Style-GAN</a:t>
            </a:r>
          </a:p>
        </p:txBody>
      </p:sp>
      <p:sp>
        <p:nvSpPr>
          <p:cNvPr id="3" name="Content Placeholder 2">
            <a:extLst>
              <a:ext uri="{FF2B5EF4-FFF2-40B4-BE49-F238E27FC236}">
                <a16:creationId xmlns:a16="http://schemas.microsoft.com/office/drawing/2014/main" id="{0F9ED961-FFD4-D440-BA6A-E66FC33848E0}"/>
              </a:ext>
            </a:extLst>
          </p:cNvPr>
          <p:cNvSpPr>
            <a:spLocks noGrp="1"/>
          </p:cNvSpPr>
          <p:nvPr>
            <p:ph idx="1"/>
          </p:nvPr>
        </p:nvSpPr>
        <p:spPr/>
        <p:txBody>
          <a:bodyPr>
            <a:normAutofit fontScale="92500"/>
          </a:bodyPr>
          <a:lstStyle/>
          <a:p>
            <a:pPr marL="0" indent="0">
              <a:buNone/>
            </a:pPr>
            <a:r>
              <a:rPr lang="en-US" sz="2000" b="1" u="sng" dirty="0"/>
              <a:t>Technical Challenge</a:t>
            </a:r>
          </a:p>
          <a:p>
            <a:r>
              <a:rPr lang="en-US" sz="2000" dirty="0"/>
              <a:t>While GAN images became more realistic over time, one of their main challenges is controlling their output, i.e. changing specific features such pose, face shape and hair style in an image of a face.</a:t>
            </a:r>
          </a:p>
          <a:p>
            <a:r>
              <a:rPr lang="en-US" sz="2000" dirty="0"/>
              <a:t>Unbalanced datasets leads to common features holding more value than other less common features</a:t>
            </a:r>
          </a:p>
          <a:p>
            <a:pPr marL="0" indent="0">
              <a:buNone/>
            </a:pPr>
            <a:r>
              <a:rPr lang="en-US" sz="2000" b="1" u="sng" dirty="0"/>
              <a:t>Technical Contribution</a:t>
            </a:r>
          </a:p>
          <a:p>
            <a:r>
              <a:rPr lang="en-US" sz="2000" dirty="0"/>
              <a:t>An extension to the GAN architecture that proposes large changes to the generator model, including the use of a mapping network to map points in latent space to an intermediate latent space.</a:t>
            </a:r>
          </a:p>
          <a:p>
            <a:r>
              <a:rPr lang="en-US" sz="2000" dirty="0"/>
              <a:t>The use of the intermediate latent space to control style at each point in the generator model, and the introduction to noise as a source of variation at each point in the generator model. </a:t>
            </a:r>
          </a:p>
          <a:p>
            <a:endParaRPr lang="en-US" dirty="0"/>
          </a:p>
        </p:txBody>
      </p:sp>
    </p:spTree>
    <p:extLst>
      <p:ext uri="{BB962C8B-B14F-4D97-AF65-F5344CB8AC3E}">
        <p14:creationId xmlns:p14="http://schemas.microsoft.com/office/powerpoint/2010/main" val="2113772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A Style-Based Generator Architecture for Generative Adversarial Networks">
            <a:hlinkClick r:id="" action="ppaction://media"/>
            <a:extLst>
              <a:ext uri="{FF2B5EF4-FFF2-40B4-BE49-F238E27FC236}">
                <a16:creationId xmlns:a16="http://schemas.microsoft.com/office/drawing/2014/main" id="{E5AF8C20-239B-0A47-9843-585E3F09FC83}"/>
              </a:ext>
            </a:extLst>
          </p:cNvPr>
          <p:cNvPicPr>
            <a:picLocks noGrp="1" noRot="1" noChangeAspect="1"/>
          </p:cNvPicPr>
          <p:nvPr>
            <p:ph idx="1"/>
            <a:videoFile r:link="rId1"/>
          </p:nvPr>
        </p:nvPicPr>
        <p:blipFill>
          <a:blip r:embed="rId3"/>
          <a:stretch>
            <a:fillRect/>
          </a:stretch>
        </p:blipFill>
        <p:spPr>
          <a:xfrm>
            <a:off x="1338214" y="215153"/>
            <a:ext cx="9515571" cy="5376676"/>
          </a:xfrm>
          <a:prstGeom prst="rect">
            <a:avLst/>
          </a:prstGeom>
        </p:spPr>
      </p:pic>
    </p:spTree>
    <p:extLst>
      <p:ext uri="{BB962C8B-B14F-4D97-AF65-F5344CB8AC3E}">
        <p14:creationId xmlns:p14="http://schemas.microsoft.com/office/powerpoint/2010/main" val="221622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BF8B7-8698-D44C-B6CE-432B0315E257}"/>
              </a:ext>
            </a:extLst>
          </p:cNvPr>
          <p:cNvSpPr>
            <a:spLocks noGrp="1"/>
          </p:cNvSpPr>
          <p:nvPr>
            <p:ph type="title"/>
          </p:nvPr>
        </p:nvSpPr>
        <p:spPr/>
        <p:txBody>
          <a:bodyPr/>
          <a:lstStyle/>
          <a:p>
            <a:r>
              <a:rPr lang="en-US" dirty="0"/>
              <a:t>Human Face Style-GAN</a:t>
            </a:r>
          </a:p>
        </p:txBody>
      </p:sp>
      <p:pic>
        <p:nvPicPr>
          <p:cNvPr id="5" name="Picture 2">
            <a:extLst>
              <a:ext uri="{FF2B5EF4-FFF2-40B4-BE49-F238E27FC236}">
                <a16:creationId xmlns:a16="http://schemas.microsoft.com/office/drawing/2014/main" id="{9BC31D43-871F-B447-9B9D-070B2239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511" y="1462773"/>
            <a:ext cx="6620493" cy="424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28984"/>
      </p:ext>
    </p:extLst>
  </p:cSld>
  <p:clrMapOvr>
    <a:masterClrMapping/>
  </p:clrMapOvr>
</p:sld>
</file>

<file path=ppt/theme/theme1.xml><?xml version="1.0" encoding="utf-8"?>
<a:theme xmlns:a="http://schemas.openxmlformats.org/drawingml/2006/main" name="MSU_Maroon&amp;Grey">
  <a:themeElements>
    <a:clrScheme name="MSU Colors">
      <a:dk1>
        <a:srgbClr val="000000"/>
      </a:dk1>
      <a:lt1>
        <a:srgbClr val="FFFFFF"/>
      </a:lt1>
      <a:dk2>
        <a:srgbClr val="5D1724"/>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10820</TotalTime>
  <Words>1319</Words>
  <Application>Microsoft Macintosh PowerPoint</Application>
  <PresentationFormat>Widescreen</PresentationFormat>
  <Paragraphs>146</Paragraphs>
  <Slides>22</Slides>
  <Notes>5</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 Math</vt:lpstr>
      <vt:lpstr>Century Gothic</vt:lpstr>
      <vt:lpstr>Palatino Linotype</vt:lpstr>
      <vt:lpstr>MSU_Maroon&amp;Grey</vt:lpstr>
      <vt:lpstr>Style-GANs</vt:lpstr>
      <vt:lpstr>Recap: Conditional GANS</vt:lpstr>
      <vt:lpstr>PowerPoint Presentation</vt:lpstr>
      <vt:lpstr>PowerPoint Presentation</vt:lpstr>
      <vt:lpstr>Style-GAN Content</vt:lpstr>
      <vt:lpstr>Style-GANs</vt:lpstr>
      <vt:lpstr>Style-GAN</vt:lpstr>
      <vt:lpstr>PowerPoint Presentation</vt:lpstr>
      <vt:lpstr>Human Face Style-GAN</vt:lpstr>
      <vt:lpstr>Style-GAN Mapping </vt:lpstr>
      <vt:lpstr>ProGAN Network To Coarse Features</vt:lpstr>
      <vt:lpstr>AdaIN (Adaptive Instance Normalization)</vt:lpstr>
      <vt:lpstr>Reduced feature entanglement </vt:lpstr>
      <vt:lpstr>PowerPoint Presentation</vt:lpstr>
      <vt:lpstr>Limitation of Style-GAN</vt:lpstr>
      <vt:lpstr>Additional Style-GAN Developments</vt:lpstr>
      <vt:lpstr>Additional Style-GAN Developments </vt:lpstr>
      <vt:lpstr>Employing GANs in Additive Manufacturing to Fill Missing Data</vt:lpstr>
      <vt:lpstr>Purpose</vt:lpstr>
      <vt:lpstr>Generative Adversarial Network Methodology For Filling Missing Data</vt:lpstr>
      <vt:lpstr>Summarize</vt:lpstr>
      <vt:lpstr>Weight demodulation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and Abstract Introduction: Describe your research problem, motivation, and contribution Literature Review: Describe the research trend and challenges, how will your approach fill the research gap Proposed Mathematical Model: Formulate the research problem and describe your approach/framework Next Step: Outline your next step plan</dc:title>
  <dc:creator>Robertson, Preston</dc:creator>
  <cp:lastModifiedBy>Christian Zamiela</cp:lastModifiedBy>
  <cp:revision>2</cp:revision>
  <dcterms:created xsi:type="dcterms:W3CDTF">2022-03-22T05:16:34Z</dcterms:created>
  <dcterms:modified xsi:type="dcterms:W3CDTF">2022-04-21T12:56:41Z</dcterms:modified>
</cp:coreProperties>
</file>